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8359EB-B618-5143-A95A-43EF269EB82B}" v="121" dt="2025-09-08T18:27:06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98"/>
  </p:normalViewPr>
  <p:slideViewPr>
    <p:cSldViewPr snapToGrid="0">
      <p:cViewPr varScale="1">
        <p:scale>
          <a:sx n="172" d="100"/>
          <a:sy n="172" d="100"/>
        </p:scale>
        <p:origin x="2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g Zhang" userId="a8dcc21bfa1fb372" providerId="LiveId" clId="{5E8359EB-B618-5143-A95A-43EF269EB82B}"/>
    <pc:docChg chg="undo custSel addSld delSld modSld sldOrd">
      <pc:chgData name="Tong Zhang" userId="a8dcc21bfa1fb372" providerId="LiveId" clId="{5E8359EB-B618-5143-A95A-43EF269EB82B}" dt="2025-09-08T18:27:58.327" v="655" actId="14826"/>
      <pc:docMkLst>
        <pc:docMk/>
      </pc:docMkLst>
      <pc:sldChg chg="modSp mod">
        <pc:chgData name="Tong Zhang" userId="a8dcc21bfa1fb372" providerId="LiveId" clId="{5E8359EB-B618-5143-A95A-43EF269EB82B}" dt="2025-09-08T18:02:54.059" v="289" actId="20577"/>
        <pc:sldMkLst>
          <pc:docMk/>
          <pc:sldMk cId="1735884159" sldId="258"/>
        </pc:sldMkLst>
        <pc:spChg chg="mod">
          <ac:chgData name="Tong Zhang" userId="a8dcc21bfa1fb372" providerId="LiveId" clId="{5E8359EB-B618-5143-A95A-43EF269EB82B}" dt="2025-09-08T18:02:54.059" v="289" actId="20577"/>
          <ac:spMkLst>
            <pc:docMk/>
            <pc:sldMk cId="1735884159" sldId="258"/>
            <ac:spMk id="3" creationId="{0FA503F8-E24F-3B88-A4B4-ABF5510A5EC6}"/>
          </ac:spMkLst>
        </pc:spChg>
      </pc:sldChg>
      <pc:sldChg chg="addSp delSp modSp mod">
        <pc:chgData name="Tong Zhang" userId="a8dcc21bfa1fb372" providerId="LiveId" clId="{5E8359EB-B618-5143-A95A-43EF269EB82B}" dt="2025-09-08T17:44:29.587" v="108" actId="1076"/>
        <pc:sldMkLst>
          <pc:docMk/>
          <pc:sldMk cId="3385055891" sldId="273"/>
        </pc:sldMkLst>
        <pc:spChg chg="mod">
          <ac:chgData name="Tong Zhang" userId="a8dcc21bfa1fb372" providerId="LiveId" clId="{5E8359EB-B618-5143-A95A-43EF269EB82B}" dt="2025-09-08T17:44:29.587" v="108" actId="1076"/>
          <ac:spMkLst>
            <pc:docMk/>
            <pc:sldMk cId="3385055891" sldId="273"/>
            <ac:spMk id="13" creationId="{CE9949FA-72B5-E738-D9F4-915599F01374}"/>
          </ac:spMkLst>
        </pc:spChg>
        <pc:picChg chg="add del mod modCrop">
          <ac:chgData name="Tong Zhang" userId="a8dcc21bfa1fb372" providerId="LiveId" clId="{5E8359EB-B618-5143-A95A-43EF269EB82B}" dt="2025-09-08T17:35:40.637" v="16" actId="478"/>
          <ac:picMkLst>
            <pc:docMk/>
            <pc:sldMk cId="3385055891" sldId="273"/>
            <ac:picMk id="2" creationId="{32A13E8D-C2CE-88EB-9ECD-E7A123659BBD}"/>
          </ac:picMkLst>
        </pc:picChg>
        <pc:picChg chg="mod">
          <ac:chgData name="Tong Zhang" userId="a8dcc21bfa1fb372" providerId="LiveId" clId="{5E8359EB-B618-5143-A95A-43EF269EB82B}" dt="2025-09-08T17:44:22.317" v="107" actId="1076"/>
          <ac:picMkLst>
            <pc:docMk/>
            <pc:sldMk cId="3385055891" sldId="273"/>
            <ac:picMk id="3" creationId="{3F9175B5-E4DF-2A2F-9BCE-65A4994CA7DA}"/>
          </ac:picMkLst>
        </pc:picChg>
        <pc:picChg chg="add">
          <ac:chgData name="Tong Zhang" userId="a8dcc21bfa1fb372" providerId="LiveId" clId="{5E8359EB-B618-5143-A95A-43EF269EB82B}" dt="2025-09-08T17:35:40.839" v="17"/>
          <ac:picMkLst>
            <pc:docMk/>
            <pc:sldMk cId="3385055891" sldId="273"/>
            <ac:picMk id="5" creationId="{7662E3FE-5992-424D-71FC-E8E559CD41DD}"/>
          </ac:picMkLst>
        </pc:picChg>
        <pc:picChg chg="mod">
          <ac:chgData name="Tong Zhang" userId="a8dcc21bfa1fb372" providerId="LiveId" clId="{5E8359EB-B618-5143-A95A-43EF269EB82B}" dt="2025-09-08T17:36:20.715" v="25" actId="170"/>
          <ac:picMkLst>
            <pc:docMk/>
            <pc:sldMk cId="3385055891" sldId="273"/>
            <ac:picMk id="6" creationId="{124553BF-1090-2918-DDD9-1B3325A3D8DC}"/>
          </ac:picMkLst>
        </pc:picChg>
        <pc:picChg chg="add mod">
          <ac:chgData name="Tong Zhang" userId="a8dcc21bfa1fb372" providerId="LiveId" clId="{5E8359EB-B618-5143-A95A-43EF269EB82B}" dt="2025-09-08T17:36:34.753" v="33" actId="1076"/>
          <ac:picMkLst>
            <pc:docMk/>
            <pc:sldMk cId="3385055891" sldId="273"/>
            <ac:picMk id="8" creationId="{755A9A93-4E2D-0065-7980-2F236B4B3966}"/>
          </ac:picMkLst>
        </pc:picChg>
        <pc:cxnChg chg="mod">
          <ac:chgData name="Tong Zhang" userId="a8dcc21bfa1fb372" providerId="LiveId" clId="{5E8359EB-B618-5143-A95A-43EF269EB82B}" dt="2025-09-08T17:36:45.424" v="35" actId="1076"/>
          <ac:cxnSpMkLst>
            <pc:docMk/>
            <pc:sldMk cId="3385055891" sldId="273"/>
            <ac:cxnSpMk id="7" creationId="{9F23695A-D5B8-EE27-C83E-27180E6395E1}"/>
          </ac:cxnSpMkLst>
        </pc:cxnChg>
        <pc:cxnChg chg="add mod">
          <ac:chgData name="Tong Zhang" userId="a8dcc21bfa1fb372" providerId="LiveId" clId="{5E8359EB-B618-5143-A95A-43EF269EB82B}" dt="2025-09-08T17:36:50.049" v="37" actId="1076"/>
          <ac:cxnSpMkLst>
            <pc:docMk/>
            <pc:sldMk cId="3385055891" sldId="273"/>
            <ac:cxnSpMk id="9" creationId="{CF94A0DF-BF66-C055-7DC9-30AD0D746F58}"/>
          </ac:cxnSpMkLst>
        </pc:cxnChg>
        <pc:cxnChg chg="add mod">
          <ac:chgData name="Tong Zhang" userId="a8dcc21bfa1fb372" providerId="LiveId" clId="{5E8359EB-B618-5143-A95A-43EF269EB82B}" dt="2025-09-08T17:37:29.729" v="39" actId="1582"/>
          <ac:cxnSpMkLst>
            <pc:docMk/>
            <pc:sldMk cId="3385055891" sldId="273"/>
            <ac:cxnSpMk id="12" creationId="{802EC958-612B-6F69-9FFB-ACF34CACA257}"/>
          </ac:cxnSpMkLst>
        </pc:cxnChg>
        <pc:cxnChg chg="mod">
          <ac:chgData name="Tong Zhang" userId="a8dcc21bfa1fb372" providerId="LiveId" clId="{5E8359EB-B618-5143-A95A-43EF269EB82B}" dt="2025-09-08T17:33:44.553" v="3" actId="1076"/>
          <ac:cxnSpMkLst>
            <pc:docMk/>
            <pc:sldMk cId="3385055891" sldId="273"/>
            <ac:cxnSpMk id="16" creationId="{349CAF53-A36B-E603-2AFB-C07B54240A79}"/>
          </ac:cxnSpMkLst>
        </pc:cxnChg>
      </pc:sldChg>
      <pc:sldChg chg="addSp delSp modSp add mod">
        <pc:chgData name="Tong Zhang" userId="a8dcc21bfa1fb372" providerId="LiveId" clId="{5E8359EB-B618-5143-A95A-43EF269EB82B}" dt="2025-09-08T17:47:48.905" v="152" actId="2085"/>
        <pc:sldMkLst>
          <pc:docMk/>
          <pc:sldMk cId="1839554113" sldId="275"/>
        </pc:sldMkLst>
        <pc:spChg chg="mod">
          <ac:chgData name="Tong Zhang" userId="a8dcc21bfa1fb372" providerId="LiveId" clId="{5E8359EB-B618-5143-A95A-43EF269EB82B}" dt="2025-09-08T17:41:26.925" v="60" actId="170"/>
          <ac:spMkLst>
            <pc:docMk/>
            <pc:sldMk cId="1839554113" sldId="275"/>
            <ac:spMk id="4" creationId="{9E5BE022-C530-5610-D5C1-FF910DF1460D}"/>
          </ac:spMkLst>
        </pc:spChg>
        <pc:spChg chg="add mod">
          <ac:chgData name="Tong Zhang" userId="a8dcc21bfa1fb372" providerId="LiveId" clId="{5E8359EB-B618-5143-A95A-43EF269EB82B}" dt="2025-09-08T17:45:09.279" v="122" actId="1076"/>
          <ac:spMkLst>
            <pc:docMk/>
            <pc:sldMk cId="1839554113" sldId="275"/>
            <ac:spMk id="18" creationId="{29175507-71B7-3BF1-7F2A-0D4BD10D7136}"/>
          </ac:spMkLst>
        </pc:spChg>
        <pc:spChg chg="add mod">
          <ac:chgData name="Tong Zhang" userId="a8dcc21bfa1fb372" providerId="LiveId" clId="{5E8359EB-B618-5143-A95A-43EF269EB82B}" dt="2025-09-08T17:45:17.319" v="125" actId="1076"/>
          <ac:spMkLst>
            <pc:docMk/>
            <pc:sldMk cId="1839554113" sldId="275"/>
            <ac:spMk id="20" creationId="{525F46D7-D545-5E2C-6A44-9B830435A4A4}"/>
          </ac:spMkLst>
        </pc:spChg>
        <pc:spChg chg="add mod">
          <ac:chgData name="Tong Zhang" userId="a8dcc21bfa1fb372" providerId="LiveId" clId="{5E8359EB-B618-5143-A95A-43EF269EB82B}" dt="2025-09-08T17:47:48.905" v="152" actId="2085"/>
          <ac:spMkLst>
            <pc:docMk/>
            <pc:sldMk cId="1839554113" sldId="275"/>
            <ac:spMk id="22" creationId="{0FFFAD77-FE29-DC3F-D0C5-0C7338CC61F6}"/>
          </ac:spMkLst>
        </pc:spChg>
        <pc:spChg chg="mod">
          <ac:chgData name="Tong Zhang" userId="a8dcc21bfa1fb372" providerId="LiveId" clId="{5E8359EB-B618-5143-A95A-43EF269EB82B}" dt="2025-09-08T17:41:42.795" v="91" actId="1038"/>
          <ac:spMkLst>
            <pc:docMk/>
            <pc:sldMk cId="1839554113" sldId="275"/>
            <ac:spMk id="33" creationId="{C8983FA1-7541-1772-C6D5-7FAAAF520F1B}"/>
          </ac:spMkLst>
        </pc:spChg>
        <pc:picChg chg="add mod">
          <ac:chgData name="Tong Zhang" userId="a8dcc21bfa1fb372" providerId="LiveId" clId="{5E8359EB-B618-5143-A95A-43EF269EB82B}" dt="2025-09-08T17:44:35.451" v="111" actId="1076"/>
          <ac:picMkLst>
            <pc:docMk/>
            <pc:sldMk cId="1839554113" sldId="275"/>
            <ac:picMk id="2" creationId="{8E18B9AF-FF6A-3225-58F9-5D8EE37ABE9D}"/>
          </ac:picMkLst>
        </pc:picChg>
        <pc:picChg chg="mod">
          <ac:chgData name="Tong Zhang" userId="a8dcc21bfa1fb372" providerId="LiveId" clId="{5E8359EB-B618-5143-A95A-43EF269EB82B}" dt="2025-09-08T17:47:16.719" v="147" actId="1076"/>
          <ac:picMkLst>
            <pc:docMk/>
            <pc:sldMk cId="1839554113" sldId="275"/>
            <ac:picMk id="5" creationId="{61E686F3-C91D-4FE1-12F1-8C8F24B387C0}"/>
          </ac:picMkLst>
        </pc:picChg>
        <pc:picChg chg="add mod">
          <ac:chgData name="Tong Zhang" userId="a8dcc21bfa1fb372" providerId="LiveId" clId="{5E8359EB-B618-5143-A95A-43EF269EB82B}" dt="2025-09-08T17:42:08.652" v="95" actId="14100"/>
          <ac:picMkLst>
            <pc:docMk/>
            <pc:sldMk cId="1839554113" sldId="275"/>
            <ac:picMk id="6" creationId="{A72837FB-5E50-239D-72A7-CC2661263C68}"/>
          </ac:picMkLst>
        </pc:picChg>
        <pc:picChg chg="del">
          <ac:chgData name="Tong Zhang" userId="a8dcc21bfa1fb372" providerId="LiveId" clId="{5E8359EB-B618-5143-A95A-43EF269EB82B}" dt="2025-09-08T17:40:45.991" v="43" actId="478"/>
          <ac:picMkLst>
            <pc:docMk/>
            <pc:sldMk cId="1839554113" sldId="275"/>
            <ac:picMk id="8" creationId="{EF5B4D43-6D68-FA34-DDB3-DDC4D7A68E7D}"/>
          </ac:picMkLst>
        </pc:picChg>
        <pc:picChg chg="del">
          <ac:chgData name="Tong Zhang" userId="a8dcc21bfa1fb372" providerId="LiveId" clId="{5E8359EB-B618-5143-A95A-43EF269EB82B}" dt="2025-09-08T17:40:40.857" v="41" actId="478"/>
          <ac:picMkLst>
            <pc:docMk/>
            <pc:sldMk cId="1839554113" sldId="275"/>
            <ac:picMk id="9" creationId="{D5F23133-49BD-6596-981F-7B1D9A42B3C2}"/>
          </ac:picMkLst>
        </pc:picChg>
        <pc:picChg chg="add">
          <ac:chgData name="Tong Zhang" userId="a8dcc21bfa1fb372" providerId="LiveId" clId="{5E8359EB-B618-5143-A95A-43EF269EB82B}" dt="2025-09-08T17:43:03.936" v="97"/>
          <ac:picMkLst>
            <pc:docMk/>
            <pc:sldMk cId="1839554113" sldId="275"/>
            <ac:picMk id="11" creationId="{FFD02D3D-6590-E922-270A-9039481D2DB7}"/>
          </ac:picMkLst>
        </pc:picChg>
        <pc:picChg chg="add del mod">
          <ac:chgData name="Tong Zhang" userId="a8dcc21bfa1fb372" providerId="LiveId" clId="{5E8359EB-B618-5143-A95A-43EF269EB82B}" dt="2025-09-08T17:45:13.315" v="124" actId="1076"/>
          <ac:picMkLst>
            <pc:docMk/>
            <pc:sldMk cId="1839554113" sldId="275"/>
            <ac:picMk id="12" creationId="{B7E429D9-8833-45FE-101F-4A5889BA9F76}"/>
          </ac:picMkLst>
        </pc:picChg>
        <pc:picChg chg="mod">
          <ac:chgData name="Tong Zhang" userId="a8dcc21bfa1fb372" providerId="LiveId" clId="{5E8359EB-B618-5143-A95A-43EF269EB82B}" dt="2025-09-08T17:46:43.626" v="139" actId="1076"/>
          <ac:picMkLst>
            <pc:docMk/>
            <pc:sldMk cId="1839554113" sldId="275"/>
            <ac:picMk id="26" creationId="{8080026C-007F-1947-6A55-5D83DED3E676}"/>
          </ac:picMkLst>
        </pc:picChg>
        <pc:picChg chg="mod">
          <ac:chgData name="Tong Zhang" userId="a8dcc21bfa1fb372" providerId="LiveId" clId="{5E8359EB-B618-5143-A95A-43EF269EB82B}" dt="2025-09-08T17:41:42.795" v="91" actId="1038"/>
          <ac:picMkLst>
            <pc:docMk/>
            <pc:sldMk cId="1839554113" sldId="275"/>
            <ac:picMk id="34" creationId="{E0D4D5A1-4BF8-2704-8495-5B44C47021FB}"/>
          </ac:picMkLst>
        </pc:picChg>
        <pc:cxnChg chg="del">
          <ac:chgData name="Tong Zhang" userId="a8dcc21bfa1fb372" providerId="LiveId" clId="{5E8359EB-B618-5143-A95A-43EF269EB82B}" dt="2025-09-08T17:40:43.904" v="42" actId="478"/>
          <ac:cxnSpMkLst>
            <pc:docMk/>
            <pc:sldMk cId="1839554113" sldId="275"/>
            <ac:cxnSpMk id="7" creationId="{811E9469-F021-722E-A090-20612C03447C}"/>
          </ac:cxnSpMkLst>
        </pc:cxnChg>
        <pc:cxnChg chg="mod">
          <ac:chgData name="Tong Zhang" userId="a8dcc21bfa1fb372" providerId="LiveId" clId="{5E8359EB-B618-5143-A95A-43EF269EB82B}" dt="2025-09-08T17:45:23.221" v="127" actId="1076"/>
          <ac:cxnSpMkLst>
            <pc:docMk/>
            <pc:sldMk cId="1839554113" sldId="275"/>
            <ac:cxnSpMk id="14" creationId="{D19519B3-340A-05DD-B5A6-0DD4DD12C026}"/>
          </ac:cxnSpMkLst>
        </pc:cxnChg>
        <pc:cxnChg chg="mod">
          <ac:chgData name="Tong Zhang" userId="a8dcc21bfa1fb372" providerId="LiveId" clId="{5E8359EB-B618-5143-A95A-43EF269EB82B}" dt="2025-09-08T17:41:10.093" v="57" actId="1076"/>
          <ac:cxnSpMkLst>
            <pc:docMk/>
            <pc:sldMk cId="1839554113" sldId="275"/>
            <ac:cxnSpMk id="16" creationId="{484D9204-E728-1F95-ECC6-B33D87C4D417}"/>
          </ac:cxnSpMkLst>
        </pc:cxnChg>
        <pc:cxnChg chg="mod">
          <ac:chgData name="Tong Zhang" userId="a8dcc21bfa1fb372" providerId="LiveId" clId="{5E8359EB-B618-5143-A95A-43EF269EB82B}" dt="2025-09-08T17:45:19.129" v="126" actId="1076"/>
          <ac:cxnSpMkLst>
            <pc:docMk/>
            <pc:sldMk cId="1839554113" sldId="275"/>
            <ac:cxnSpMk id="17" creationId="{8C89707F-42FA-0024-229C-582F4344A4B8}"/>
          </ac:cxnSpMkLst>
        </pc:cxnChg>
      </pc:sldChg>
      <pc:sldChg chg="addSp delSp modSp add mod">
        <pc:chgData name="Tong Zhang" userId="a8dcc21bfa1fb372" providerId="LiveId" clId="{5E8359EB-B618-5143-A95A-43EF269EB82B}" dt="2025-09-08T17:51:16.709" v="179" actId="14100"/>
        <pc:sldMkLst>
          <pc:docMk/>
          <pc:sldMk cId="388476438" sldId="276"/>
        </pc:sldMkLst>
        <pc:spChg chg="mod">
          <ac:chgData name="Tong Zhang" userId="a8dcc21bfa1fb372" providerId="LiveId" clId="{5E8359EB-B618-5143-A95A-43EF269EB82B}" dt="2025-09-08T17:48:30.192" v="159" actId="14100"/>
          <ac:spMkLst>
            <pc:docMk/>
            <pc:sldMk cId="388476438" sldId="276"/>
            <ac:spMk id="4" creationId="{FE8202E9-260D-32A1-70B2-E8AEC15B3D23}"/>
          </ac:spMkLst>
        </pc:spChg>
        <pc:spChg chg="del">
          <ac:chgData name="Tong Zhang" userId="a8dcc21bfa1fb372" providerId="LiveId" clId="{5E8359EB-B618-5143-A95A-43EF269EB82B}" dt="2025-09-08T17:49:06.148" v="164" actId="478"/>
          <ac:spMkLst>
            <pc:docMk/>
            <pc:sldMk cId="388476438" sldId="276"/>
            <ac:spMk id="18" creationId="{D54D12D4-B1F9-8662-709E-724022E54969}"/>
          </ac:spMkLst>
        </pc:spChg>
        <pc:spChg chg="del">
          <ac:chgData name="Tong Zhang" userId="a8dcc21bfa1fb372" providerId="LiveId" clId="{5E8359EB-B618-5143-A95A-43EF269EB82B}" dt="2025-09-08T17:49:07.016" v="165" actId="478"/>
          <ac:spMkLst>
            <pc:docMk/>
            <pc:sldMk cId="388476438" sldId="276"/>
            <ac:spMk id="20" creationId="{D2094458-15E1-312C-792E-2D8F2492045C}"/>
          </ac:spMkLst>
        </pc:spChg>
        <pc:spChg chg="del">
          <ac:chgData name="Tong Zhang" userId="a8dcc21bfa1fb372" providerId="LiveId" clId="{5E8359EB-B618-5143-A95A-43EF269EB82B}" dt="2025-09-08T17:48:27.973" v="158" actId="478"/>
          <ac:spMkLst>
            <pc:docMk/>
            <pc:sldMk cId="388476438" sldId="276"/>
            <ac:spMk id="33" creationId="{F6953269-CF18-7198-3393-CA5F5536DBCE}"/>
          </ac:spMkLst>
        </pc:spChg>
        <pc:picChg chg="del">
          <ac:chgData name="Tong Zhang" userId="a8dcc21bfa1fb372" providerId="LiveId" clId="{5E8359EB-B618-5143-A95A-43EF269EB82B}" dt="2025-09-08T17:49:08.508" v="168" actId="478"/>
          <ac:picMkLst>
            <pc:docMk/>
            <pc:sldMk cId="388476438" sldId="276"/>
            <ac:picMk id="2" creationId="{73AC7321-F62C-0FD7-A07C-713A3B430514}"/>
          </ac:picMkLst>
        </pc:picChg>
        <pc:picChg chg="add mod">
          <ac:chgData name="Tong Zhang" userId="a8dcc21bfa1fb372" providerId="LiveId" clId="{5E8359EB-B618-5143-A95A-43EF269EB82B}" dt="2025-09-08T17:49:00.418" v="162" actId="14100"/>
          <ac:picMkLst>
            <pc:docMk/>
            <pc:sldMk cId="388476438" sldId="276"/>
            <ac:picMk id="3" creationId="{8506FFFB-684D-07BE-C899-EDCA4C1CC4BC}"/>
          </ac:picMkLst>
        </pc:picChg>
        <pc:picChg chg="del">
          <ac:chgData name="Tong Zhang" userId="a8dcc21bfa1fb372" providerId="LiveId" clId="{5E8359EB-B618-5143-A95A-43EF269EB82B}" dt="2025-09-08T17:48:17.535" v="156" actId="478"/>
          <ac:picMkLst>
            <pc:docMk/>
            <pc:sldMk cId="388476438" sldId="276"/>
            <ac:picMk id="6" creationId="{26B1E8C2-A122-5969-DF80-C3D29601D2C9}"/>
          </ac:picMkLst>
        </pc:picChg>
        <pc:picChg chg="add mod">
          <ac:chgData name="Tong Zhang" userId="a8dcc21bfa1fb372" providerId="LiveId" clId="{5E8359EB-B618-5143-A95A-43EF269EB82B}" dt="2025-09-08T17:51:16.709" v="179" actId="14100"/>
          <ac:picMkLst>
            <pc:docMk/>
            <pc:sldMk cId="388476438" sldId="276"/>
            <ac:picMk id="7" creationId="{DE58362F-646F-E68B-A7A0-D250389A88E9}"/>
          </ac:picMkLst>
        </pc:picChg>
        <pc:picChg chg="add mod">
          <ac:chgData name="Tong Zhang" userId="a8dcc21bfa1fb372" providerId="LiveId" clId="{5E8359EB-B618-5143-A95A-43EF269EB82B}" dt="2025-09-08T17:51:02.993" v="175" actId="1076"/>
          <ac:picMkLst>
            <pc:docMk/>
            <pc:sldMk cId="388476438" sldId="276"/>
            <ac:picMk id="8" creationId="{506EE9DA-E875-8854-54F2-9D294CEB6420}"/>
          </ac:picMkLst>
        </pc:picChg>
        <pc:picChg chg="del">
          <ac:chgData name="Tong Zhang" userId="a8dcc21bfa1fb372" providerId="LiveId" clId="{5E8359EB-B618-5143-A95A-43EF269EB82B}" dt="2025-09-08T17:49:03.503" v="163" actId="478"/>
          <ac:picMkLst>
            <pc:docMk/>
            <pc:sldMk cId="388476438" sldId="276"/>
            <ac:picMk id="12" creationId="{7997EA9C-681E-7BCA-89D5-8B10897B19B3}"/>
          </ac:picMkLst>
        </pc:picChg>
        <pc:picChg chg="del">
          <ac:chgData name="Tong Zhang" userId="a8dcc21bfa1fb372" providerId="LiveId" clId="{5E8359EB-B618-5143-A95A-43EF269EB82B}" dt="2025-09-08T17:48:17.047" v="155" actId="478"/>
          <ac:picMkLst>
            <pc:docMk/>
            <pc:sldMk cId="388476438" sldId="276"/>
            <ac:picMk id="26" creationId="{F5EF4036-4005-B415-AC42-802ACE11391F}"/>
          </ac:picMkLst>
        </pc:picChg>
        <pc:picChg chg="del">
          <ac:chgData name="Tong Zhang" userId="a8dcc21bfa1fb372" providerId="LiveId" clId="{5E8359EB-B618-5143-A95A-43EF269EB82B}" dt="2025-09-08T17:48:25.051" v="157" actId="478"/>
          <ac:picMkLst>
            <pc:docMk/>
            <pc:sldMk cId="388476438" sldId="276"/>
            <ac:picMk id="34" creationId="{B8358C21-F98D-A8E1-3F15-D9E2E8206CDC}"/>
          </ac:picMkLst>
        </pc:picChg>
        <pc:cxnChg chg="add mod">
          <ac:chgData name="Tong Zhang" userId="a8dcc21bfa1fb372" providerId="LiveId" clId="{5E8359EB-B618-5143-A95A-43EF269EB82B}" dt="2025-09-08T17:51:11.502" v="178" actId="1076"/>
          <ac:cxnSpMkLst>
            <pc:docMk/>
            <pc:sldMk cId="388476438" sldId="276"/>
            <ac:cxnSpMk id="9" creationId="{F3E8B875-E50E-5794-7E2A-BB3B66A3AC39}"/>
          </ac:cxnSpMkLst>
        </pc:cxnChg>
        <pc:cxnChg chg="del">
          <ac:chgData name="Tong Zhang" userId="a8dcc21bfa1fb372" providerId="LiveId" clId="{5E8359EB-B618-5143-A95A-43EF269EB82B}" dt="2025-09-08T17:49:07.956" v="167" actId="478"/>
          <ac:cxnSpMkLst>
            <pc:docMk/>
            <pc:sldMk cId="388476438" sldId="276"/>
            <ac:cxnSpMk id="14" creationId="{8CCB560E-4EC5-8466-C18B-370EB5C773AF}"/>
          </ac:cxnSpMkLst>
        </pc:cxnChg>
        <pc:cxnChg chg="del">
          <ac:chgData name="Tong Zhang" userId="a8dcc21bfa1fb372" providerId="LiveId" clId="{5E8359EB-B618-5143-A95A-43EF269EB82B}" dt="2025-09-08T17:49:09.407" v="169" actId="478"/>
          <ac:cxnSpMkLst>
            <pc:docMk/>
            <pc:sldMk cId="388476438" sldId="276"/>
            <ac:cxnSpMk id="16" creationId="{00D81321-EE7E-B42E-DE09-42C2DF1E0EA6}"/>
          </ac:cxnSpMkLst>
        </pc:cxnChg>
        <pc:cxnChg chg="del">
          <ac:chgData name="Tong Zhang" userId="a8dcc21bfa1fb372" providerId="LiveId" clId="{5E8359EB-B618-5143-A95A-43EF269EB82B}" dt="2025-09-08T17:49:07.473" v="166" actId="478"/>
          <ac:cxnSpMkLst>
            <pc:docMk/>
            <pc:sldMk cId="388476438" sldId="276"/>
            <ac:cxnSpMk id="17" creationId="{9091C7B2-FAEA-83BE-BA11-462CBFCA4BE4}"/>
          </ac:cxnSpMkLst>
        </pc:cxnChg>
      </pc:sldChg>
      <pc:sldChg chg="addSp modSp add del">
        <pc:chgData name="Tong Zhang" userId="a8dcc21bfa1fb372" providerId="LiveId" clId="{5E8359EB-B618-5143-A95A-43EF269EB82B}" dt="2025-09-08T17:48:07.861" v="153" actId="2696"/>
        <pc:sldMkLst>
          <pc:docMk/>
          <pc:sldMk cId="1955973933" sldId="276"/>
        </pc:sldMkLst>
        <pc:picChg chg="add mod">
          <ac:chgData name="Tong Zhang" userId="a8dcc21bfa1fb372" providerId="LiveId" clId="{5E8359EB-B618-5143-A95A-43EF269EB82B}" dt="2025-09-08T17:46:58.510" v="142" actId="571"/>
          <ac:picMkLst>
            <pc:docMk/>
            <pc:sldMk cId="1955973933" sldId="276"/>
            <ac:picMk id="3" creationId="{EADF8AF3-0DFB-2272-5E70-FF91B21EBEFD}"/>
          </ac:picMkLst>
        </pc:picChg>
      </pc:sldChg>
      <pc:sldChg chg="addSp delSp modSp add mod">
        <pc:chgData name="Tong Zhang" userId="a8dcc21bfa1fb372" providerId="LiveId" clId="{5E8359EB-B618-5143-A95A-43EF269EB82B}" dt="2025-09-08T17:56:47.373" v="222" actId="14100"/>
        <pc:sldMkLst>
          <pc:docMk/>
          <pc:sldMk cId="2077396983" sldId="277"/>
        </pc:sldMkLst>
        <pc:spChg chg="mod">
          <ac:chgData name="Tong Zhang" userId="a8dcc21bfa1fb372" providerId="LiveId" clId="{5E8359EB-B618-5143-A95A-43EF269EB82B}" dt="2025-09-08T17:56:40.914" v="221" actId="166"/>
          <ac:spMkLst>
            <pc:docMk/>
            <pc:sldMk cId="2077396983" sldId="277"/>
            <ac:spMk id="4" creationId="{CCBA980C-FCD4-6E8C-A5CD-D14BBA89FEE1}"/>
          </ac:spMkLst>
        </pc:spChg>
        <pc:spChg chg="del">
          <ac:chgData name="Tong Zhang" userId="a8dcc21bfa1fb372" providerId="LiveId" clId="{5E8359EB-B618-5143-A95A-43EF269EB82B}" dt="2025-09-08T17:52:27.849" v="182" actId="478"/>
          <ac:spMkLst>
            <pc:docMk/>
            <pc:sldMk cId="2077396983" sldId="277"/>
            <ac:spMk id="22" creationId="{E833E24C-7187-A7E5-186E-D977BC55E059}"/>
          </ac:spMkLst>
        </pc:spChg>
        <pc:picChg chg="add mod modCrop">
          <ac:chgData name="Tong Zhang" userId="a8dcc21bfa1fb372" providerId="LiveId" clId="{5E8359EB-B618-5143-A95A-43EF269EB82B}" dt="2025-09-08T17:53:01.370" v="193" actId="1076"/>
          <ac:picMkLst>
            <pc:docMk/>
            <pc:sldMk cId="2077396983" sldId="277"/>
            <ac:picMk id="2" creationId="{5D22CF60-FC2F-E3E5-D2BF-B85AA032DEBC}"/>
          </ac:picMkLst>
        </pc:picChg>
        <pc:picChg chg="del">
          <ac:chgData name="Tong Zhang" userId="a8dcc21bfa1fb372" providerId="LiveId" clId="{5E8359EB-B618-5143-A95A-43EF269EB82B}" dt="2025-09-08T17:52:27.556" v="181" actId="478"/>
          <ac:picMkLst>
            <pc:docMk/>
            <pc:sldMk cId="2077396983" sldId="277"/>
            <ac:picMk id="3" creationId="{66C82047-DA07-5E09-CAFA-5C69CECF1326}"/>
          </ac:picMkLst>
        </pc:picChg>
        <pc:picChg chg="del mod">
          <ac:chgData name="Tong Zhang" userId="a8dcc21bfa1fb372" providerId="LiveId" clId="{5E8359EB-B618-5143-A95A-43EF269EB82B}" dt="2025-09-08T17:52:29.508" v="184" actId="478"/>
          <ac:picMkLst>
            <pc:docMk/>
            <pc:sldMk cId="2077396983" sldId="277"/>
            <ac:picMk id="5" creationId="{914B1A67-8ADC-B3DB-2B8B-ECF5BC352909}"/>
          </ac:picMkLst>
        </pc:picChg>
        <pc:picChg chg="add mod">
          <ac:chgData name="Tong Zhang" userId="a8dcc21bfa1fb372" providerId="LiveId" clId="{5E8359EB-B618-5143-A95A-43EF269EB82B}" dt="2025-09-08T17:56:20.977" v="217" actId="14826"/>
          <ac:picMkLst>
            <pc:docMk/>
            <pc:sldMk cId="2077396983" sldId="277"/>
            <ac:picMk id="6" creationId="{D2776FD1-0D2A-036A-54EC-66A18347198F}"/>
          </ac:picMkLst>
        </pc:picChg>
        <pc:picChg chg="del">
          <ac:chgData name="Tong Zhang" userId="a8dcc21bfa1fb372" providerId="LiveId" clId="{5E8359EB-B618-5143-A95A-43EF269EB82B}" dt="2025-09-08T17:53:06.849" v="196" actId="478"/>
          <ac:picMkLst>
            <pc:docMk/>
            <pc:sldMk cId="2077396983" sldId="277"/>
            <ac:picMk id="7" creationId="{ED767250-5BB8-CDB9-72E0-40D49C7D8B56}"/>
          </ac:picMkLst>
        </pc:picChg>
        <pc:picChg chg="del">
          <ac:chgData name="Tong Zhang" userId="a8dcc21bfa1fb372" providerId="LiveId" clId="{5E8359EB-B618-5143-A95A-43EF269EB82B}" dt="2025-09-08T17:53:05.755" v="194" actId="478"/>
          <ac:picMkLst>
            <pc:docMk/>
            <pc:sldMk cId="2077396983" sldId="277"/>
            <ac:picMk id="8" creationId="{1F71ABFC-F55E-4F4C-D8CA-7D11791ABD47}"/>
          </ac:picMkLst>
        </pc:picChg>
        <pc:picChg chg="add mod">
          <ac:chgData name="Tong Zhang" userId="a8dcc21bfa1fb372" providerId="LiveId" clId="{5E8359EB-B618-5143-A95A-43EF269EB82B}" dt="2025-09-08T17:56:47.373" v="222" actId="14100"/>
          <ac:picMkLst>
            <pc:docMk/>
            <pc:sldMk cId="2077396983" sldId="277"/>
            <ac:picMk id="11" creationId="{E5E65D35-8BED-3C4D-8453-66D46D39620E}"/>
          </ac:picMkLst>
        </pc:picChg>
        <pc:picChg chg="add mod">
          <ac:chgData name="Tong Zhang" userId="a8dcc21bfa1fb372" providerId="LiveId" clId="{5E8359EB-B618-5143-A95A-43EF269EB82B}" dt="2025-09-08T17:55:07.766" v="208" actId="14100"/>
          <ac:picMkLst>
            <pc:docMk/>
            <pc:sldMk cId="2077396983" sldId="277"/>
            <ac:picMk id="12" creationId="{AC52C42D-F139-39B0-0279-D1CC4BCB2935}"/>
          </ac:picMkLst>
        </pc:picChg>
        <pc:cxnChg chg="del">
          <ac:chgData name="Tong Zhang" userId="a8dcc21bfa1fb372" providerId="LiveId" clId="{5E8359EB-B618-5143-A95A-43EF269EB82B}" dt="2025-09-08T17:53:06.472" v="195" actId="478"/>
          <ac:cxnSpMkLst>
            <pc:docMk/>
            <pc:sldMk cId="2077396983" sldId="277"/>
            <ac:cxnSpMk id="9" creationId="{E2E40D18-4F96-F9E4-8825-6954EE685675}"/>
          </ac:cxnSpMkLst>
        </pc:cxnChg>
        <pc:cxnChg chg="add mod">
          <ac:chgData name="Tong Zhang" userId="a8dcc21bfa1fb372" providerId="LiveId" clId="{5E8359EB-B618-5143-A95A-43EF269EB82B}" dt="2025-09-08T17:56:23.544" v="218" actId="1076"/>
          <ac:cxnSpMkLst>
            <pc:docMk/>
            <pc:sldMk cId="2077396983" sldId="277"/>
            <ac:cxnSpMk id="13" creationId="{6382CD47-C923-71B5-90BC-9AE878F8BA6F}"/>
          </ac:cxnSpMkLst>
        </pc:cxnChg>
        <pc:cxnChg chg="add mod">
          <ac:chgData name="Tong Zhang" userId="a8dcc21bfa1fb372" providerId="LiveId" clId="{5E8359EB-B618-5143-A95A-43EF269EB82B}" dt="2025-09-08T17:56:25.582" v="219" actId="1076"/>
          <ac:cxnSpMkLst>
            <pc:docMk/>
            <pc:sldMk cId="2077396983" sldId="277"/>
            <ac:cxnSpMk id="15" creationId="{5B35E89B-13B3-41F5-68C2-15688924F9AB}"/>
          </ac:cxnSpMkLst>
        </pc:cxnChg>
      </pc:sldChg>
      <pc:sldChg chg="addSp delSp modSp add mod">
        <pc:chgData name="Tong Zhang" userId="a8dcc21bfa1fb372" providerId="LiveId" clId="{5E8359EB-B618-5143-A95A-43EF269EB82B}" dt="2025-09-08T18:03:58.365" v="297" actId="14100"/>
        <pc:sldMkLst>
          <pc:docMk/>
          <pc:sldMk cId="1551888175" sldId="278"/>
        </pc:sldMkLst>
        <pc:spChg chg="mod">
          <ac:chgData name="Tong Zhang" userId="a8dcc21bfa1fb372" providerId="LiveId" clId="{5E8359EB-B618-5143-A95A-43EF269EB82B}" dt="2025-09-08T17:58:35.441" v="243" actId="14100"/>
          <ac:spMkLst>
            <pc:docMk/>
            <pc:sldMk cId="1551888175" sldId="278"/>
            <ac:spMk id="4" creationId="{2B2975BB-8246-8FAE-2129-AD7367BBE905}"/>
          </ac:spMkLst>
        </pc:spChg>
        <pc:picChg chg="del">
          <ac:chgData name="Tong Zhang" userId="a8dcc21bfa1fb372" providerId="LiveId" clId="{5E8359EB-B618-5143-A95A-43EF269EB82B}" dt="2025-09-08T17:57:59.410" v="235" actId="478"/>
          <ac:picMkLst>
            <pc:docMk/>
            <pc:sldMk cId="1551888175" sldId="278"/>
            <ac:picMk id="2" creationId="{0E02FB8C-FB5C-99BF-F894-9BB0D4DF559B}"/>
          </ac:picMkLst>
        </pc:picChg>
        <pc:picChg chg="add mod">
          <ac:chgData name="Tong Zhang" userId="a8dcc21bfa1fb372" providerId="LiveId" clId="{5E8359EB-B618-5143-A95A-43EF269EB82B}" dt="2025-09-08T17:57:53.452" v="233" actId="1076"/>
          <ac:picMkLst>
            <pc:docMk/>
            <pc:sldMk cId="1551888175" sldId="278"/>
            <ac:picMk id="3" creationId="{C958CFE7-AC00-0419-5324-B1A729A6C71D}"/>
          </ac:picMkLst>
        </pc:picChg>
        <pc:picChg chg="add mod">
          <ac:chgData name="Tong Zhang" userId="a8dcc21bfa1fb372" providerId="LiveId" clId="{5E8359EB-B618-5143-A95A-43EF269EB82B}" dt="2025-09-08T17:58:39.854" v="244" actId="14100"/>
          <ac:picMkLst>
            <pc:docMk/>
            <pc:sldMk cId="1551888175" sldId="278"/>
            <ac:picMk id="5" creationId="{02F4D775-BF2F-EDF0-002F-DD67D9E69AB2}"/>
          </ac:picMkLst>
        </pc:picChg>
        <pc:picChg chg="del">
          <ac:chgData name="Tong Zhang" userId="a8dcc21bfa1fb372" providerId="LiveId" clId="{5E8359EB-B618-5143-A95A-43EF269EB82B}" dt="2025-09-08T17:57:39.240" v="226" actId="478"/>
          <ac:picMkLst>
            <pc:docMk/>
            <pc:sldMk cId="1551888175" sldId="278"/>
            <ac:picMk id="6" creationId="{05663D04-0FD3-A876-F7FC-611A37B2FDEF}"/>
          </ac:picMkLst>
        </pc:picChg>
        <pc:picChg chg="add mod">
          <ac:chgData name="Tong Zhang" userId="a8dcc21bfa1fb372" providerId="LiveId" clId="{5E8359EB-B618-5143-A95A-43EF269EB82B}" dt="2025-09-08T17:58:33.495" v="242" actId="14100"/>
          <ac:picMkLst>
            <pc:docMk/>
            <pc:sldMk cId="1551888175" sldId="278"/>
            <ac:picMk id="7" creationId="{9A7FD06B-7879-656B-287A-F3F07CB3493A}"/>
          </ac:picMkLst>
        </pc:picChg>
        <pc:picChg chg="add mod">
          <ac:chgData name="Tong Zhang" userId="a8dcc21bfa1fb372" providerId="LiveId" clId="{5E8359EB-B618-5143-A95A-43EF269EB82B}" dt="2025-09-08T17:59:27.157" v="255" actId="171"/>
          <ac:picMkLst>
            <pc:docMk/>
            <pc:sldMk cId="1551888175" sldId="278"/>
            <ac:picMk id="8" creationId="{DAA34E40-25EF-2404-7671-2B128EF2C992}"/>
          </ac:picMkLst>
        </pc:picChg>
        <pc:picChg chg="add mod">
          <ac:chgData name="Tong Zhang" userId="a8dcc21bfa1fb372" providerId="LiveId" clId="{5E8359EB-B618-5143-A95A-43EF269EB82B}" dt="2025-09-08T17:59:43.660" v="258" actId="1076"/>
          <ac:picMkLst>
            <pc:docMk/>
            <pc:sldMk cId="1551888175" sldId="278"/>
            <ac:picMk id="9" creationId="{2E81455D-3489-728F-0129-A55256DBC0BA}"/>
          </ac:picMkLst>
        </pc:picChg>
        <pc:picChg chg="del">
          <ac:chgData name="Tong Zhang" userId="a8dcc21bfa1fb372" providerId="LiveId" clId="{5E8359EB-B618-5143-A95A-43EF269EB82B}" dt="2025-09-08T17:57:38.949" v="225" actId="478"/>
          <ac:picMkLst>
            <pc:docMk/>
            <pc:sldMk cId="1551888175" sldId="278"/>
            <ac:picMk id="11" creationId="{6E3385D1-CF03-AD7C-A944-59080C1D39D5}"/>
          </ac:picMkLst>
        </pc:picChg>
        <pc:picChg chg="del">
          <ac:chgData name="Tong Zhang" userId="a8dcc21bfa1fb372" providerId="LiveId" clId="{5E8359EB-B618-5143-A95A-43EF269EB82B}" dt="2025-09-08T17:57:38.457" v="224" actId="478"/>
          <ac:picMkLst>
            <pc:docMk/>
            <pc:sldMk cId="1551888175" sldId="278"/>
            <ac:picMk id="12" creationId="{FFF25CDC-2302-50F4-A934-041CD71F7AFB}"/>
          </ac:picMkLst>
        </pc:picChg>
        <pc:picChg chg="add mod">
          <ac:chgData name="Tong Zhang" userId="a8dcc21bfa1fb372" providerId="LiveId" clId="{5E8359EB-B618-5143-A95A-43EF269EB82B}" dt="2025-09-08T18:03:58.365" v="297" actId="14100"/>
          <ac:picMkLst>
            <pc:docMk/>
            <pc:sldMk cId="1551888175" sldId="278"/>
            <ac:picMk id="22" creationId="{BCD50477-E227-DA64-7FF5-CF3058D21F80}"/>
          </ac:picMkLst>
        </pc:picChg>
        <pc:cxnChg chg="mod">
          <ac:chgData name="Tong Zhang" userId="a8dcc21bfa1fb372" providerId="LiveId" clId="{5E8359EB-B618-5143-A95A-43EF269EB82B}" dt="2025-09-08T17:57:55.882" v="234" actId="1076"/>
          <ac:cxnSpMkLst>
            <pc:docMk/>
            <pc:sldMk cId="1551888175" sldId="278"/>
            <ac:cxnSpMk id="13" creationId="{CC465FF9-1782-B086-814C-DA54A7F99E5D}"/>
          </ac:cxnSpMkLst>
        </pc:cxnChg>
        <pc:cxnChg chg="add mod">
          <ac:chgData name="Tong Zhang" userId="a8dcc21bfa1fb372" providerId="LiveId" clId="{5E8359EB-B618-5143-A95A-43EF269EB82B}" dt="2025-09-08T18:00:14.069" v="265" actId="14100"/>
          <ac:cxnSpMkLst>
            <pc:docMk/>
            <pc:sldMk cId="1551888175" sldId="278"/>
            <ac:cxnSpMk id="14" creationId="{EFE92C74-CCBB-CCA0-F59F-89C11BE7A718}"/>
          </ac:cxnSpMkLst>
        </pc:cxnChg>
        <pc:cxnChg chg="add mod">
          <ac:chgData name="Tong Zhang" userId="a8dcc21bfa1fb372" providerId="LiveId" clId="{5E8359EB-B618-5143-A95A-43EF269EB82B}" dt="2025-09-08T18:00:16.685" v="266" actId="14100"/>
          <ac:cxnSpMkLst>
            <pc:docMk/>
            <pc:sldMk cId="1551888175" sldId="278"/>
            <ac:cxnSpMk id="17" creationId="{1F3788AE-2E4D-149A-5C33-86F8B6FBD963}"/>
          </ac:cxnSpMkLst>
        </pc:cxnChg>
      </pc:sldChg>
      <pc:sldChg chg="addSp delSp modSp add mod">
        <pc:chgData name="Tong Zhang" userId="a8dcc21bfa1fb372" providerId="LiveId" clId="{5E8359EB-B618-5143-A95A-43EF269EB82B}" dt="2025-09-08T18:06:35.128" v="326" actId="14100"/>
        <pc:sldMkLst>
          <pc:docMk/>
          <pc:sldMk cId="2747126359" sldId="279"/>
        </pc:sldMkLst>
        <pc:spChg chg="add del mod">
          <ac:chgData name="Tong Zhang" userId="a8dcc21bfa1fb372" providerId="LiveId" clId="{5E8359EB-B618-5143-A95A-43EF269EB82B}" dt="2025-09-08T18:04:01.971" v="298" actId="478"/>
          <ac:spMkLst>
            <pc:docMk/>
            <pc:sldMk cId="2747126359" sldId="279"/>
            <ac:spMk id="6" creationId="{A4950EC7-3571-C168-6EB0-1EC68AE2A9D0}"/>
          </ac:spMkLst>
        </pc:spChg>
        <pc:picChg chg="add mod modCrop">
          <ac:chgData name="Tong Zhang" userId="a8dcc21bfa1fb372" providerId="LiveId" clId="{5E8359EB-B618-5143-A95A-43EF269EB82B}" dt="2025-09-08T18:06:24.058" v="322" actId="732"/>
          <ac:picMkLst>
            <pc:docMk/>
            <pc:sldMk cId="2747126359" sldId="279"/>
            <ac:picMk id="2" creationId="{B155FA88-4B68-4DB3-8B81-E063A0E853A5}"/>
          </ac:picMkLst>
        </pc:picChg>
        <pc:picChg chg="del">
          <ac:chgData name="Tong Zhang" userId="a8dcc21bfa1fb372" providerId="LiveId" clId="{5E8359EB-B618-5143-A95A-43EF269EB82B}" dt="2025-09-08T18:00:47.959" v="272" actId="478"/>
          <ac:picMkLst>
            <pc:docMk/>
            <pc:sldMk cId="2747126359" sldId="279"/>
            <ac:picMk id="3" creationId="{5F807479-8995-696D-F760-7B41DDC5828D}"/>
          </ac:picMkLst>
        </pc:picChg>
        <pc:picChg chg="del">
          <ac:chgData name="Tong Zhang" userId="a8dcc21bfa1fb372" providerId="LiveId" clId="{5E8359EB-B618-5143-A95A-43EF269EB82B}" dt="2025-09-08T18:04:32.681" v="307" actId="478"/>
          <ac:picMkLst>
            <pc:docMk/>
            <pc:sldMk cId="2747126359" sldId="279"/>
            <ac:picMk id="5" creationId="{BC7CBAE2-0834-C55D-17E8-5C4379003C09}"/>
          </ac:picMkLst>
        </pc:picChg>
        <pc:picChg chg="del mod modCrop">
          <ac:chgData name="Tong Zhang" userId="a8dcc21bfa1fb372" providerId="LiveId" clId="{5E8359EB-B618-5143-A95A-43EF269EB82B}" dt="2025-09-08T18:04:23.426" v="300" actId="478"/>
          <ac:picMkLst>
            <pc:docMk/>
            <pc:sldMk cId="2747126359" sldId="279"/>
            <ac:picMk id="7" creationId="{680E8082-7AB2-AC1E-365B-399F7DE10DD5}"/>
          </ac:picMkLst>
        </pc:picChg>
        <pc:picChg chg="del">
          <ac:chgData name="Tong Zhang" userId="a8dcc21bfa1fb372" providerId="LiveId" clId="{5E8359EB-B618-5143-A95A-43EF269EB82B}" dt="2025-09-08T18:00:44.641" v="268" actId="478"/>
          <ac:picMkLst>
            <pc:docMk/>
            <pc:sldMk cId="2747126359" sldId="279"/>
            <ac:picMk id="8" creationId="{4CB799B5-291D-DE9A-203D-C9471647DE7F}"/>
          </ac:picMkLst>
        </pc:picChg>
        <pc:picChg chg="del">
          <ac:chgData name="Tong Zhang" userId="a8dcc21bfa1fb372" providerId="LiveId" clId="{5E8359EB-B618-5143-A95A-43EF269EB82B}" dt="2025-09-08T18:00:46.153" v="271" actId="478"/>
          <ac:picMkLst>
            <pc:docMk/>
            <pc:sldMk cId="2747126359" sldId="279"/>
            <ac:picMk id="9" creationId="{86D18BDE-FEDD-6D80-688A-21B4886A6F1D}"/>
          </ac:picMkLst>
        </pc:picChg>
        <pc:picChg chg="add mod">
          <ac:chgData name="Tong Zhang" userId="a8dcc21bfa1fb372" providerId="LiveId" clId="{5E8359EB-B618-5143-A95A-43EF269EB82B}" dt="2025-09-08T18:04:30.890" v="306" actId="1076"/>
          <ac:picMkLst>
            <pc:docMk/>
            <pc:sldMk cId="2747126359" sldId="279"/>
            <ac:picMk id="11" creationId="{9F185743-D03C-3671-3620-C9F0389C28FB}"/>
          </ac:picMkLst>
        </pc:picChg>
        <pc:picChg chg="add mod">
          <ac:chgData name="Tong Zhang" userId="a8dcc21bfa1fb372" providerId="LiveId" clId="{5E8359EB-B618-5143-A95A-43EF269EB82B}" dt="2025-09-08T18:04:55.255" v="309" actId="1076"/>
          <ac:picMkLst>
            <pc:docMk/>
            <pc:sldMk cId="2747126359" sldId="279"/>
            <ac:picMk id="12" creationId="{E254DF56-778A-7074-3384-E34BAA6A0C53}"/>
          </ac:picMkLst>
        </pc:picChg>
        <pc:picChg chg="add mod">
          <ac:chgData name="Tong Zhang" userId="a8dcc21bfa1fb372" providerId="LiveId" clId="{5E8359EB-B618-5143-A95A-43EF269EB82B}" dt="2025-09-08T18:06:30.369" v="323" actId="1076"/>
          <ac:picMkLst>
            <pc:docMk/>
            <pc:sldMk cId="2747126359" sldId="279"/>
            <ac:picMk id="16" creationId="{D46AA3AF-744B-4331-E04F-EC6B1B26E14C}"/>
          </ac:picMkLst>
        </pc:picChg>
        <pc:picChg chg="add mod">
          <ac:chgData name="Tong Zhang" userId="a8dcc21bfa1fb372" providerId="LiveId" clId="{5E8359EB-B618-5143-A95A-43EF269EB82B}" dt="2025-09-08T18:06:35.128" v="326" actId="14100"/>
          <ac:picMkLst>
            <pc:docMk/>
            <pc:sldMk cId="2747126359" sldId="279"/>
            <ac:picMk id="22" creationId="{ACA447B3-3577-37F3-F989-249AAF2EAC50}"/>
          </ac:picMkLst>
        </pc:picChg>
        <pc:cxnChg chg="mod">
          <ac:chgData name="Tong Zhang" userId="a8dcc21bfa1fb372" providerId="LiveId" clId="{5E8359EB-B618-5143-A95A-43EF269EB82B}" dt="2025-09-08T18:06:16.993" v="321" actId="1076"/>
          <ac:cxnSpMkLst>
            <pc:docMk/>
            <pc:sldMk cId="2747126359" sldId="279"/>
            <ac:cxnSpMk id="13" creationId="{E3353B65-4C48-A5B0-965A-3C74B62C71CE}"/>
          </ac:cxnSpMkLst>
        </pc:cxnChg>
        <pc:cxnChg chg="del">
          <ac:chgData name="Tong Zhang" userId="a8dcc21bfa1fb372" providerId="LiveId" clId="{5E8359EB-B618-5143-A95A-43EF269EB82B}" dt="2025-09-08T18:00:45.855" v="270" actId="478"/>
          <ac:cxnSpMkLst>
            <pc:docMk/>
            <pc:sldMk cId="2747126359" sldId="279"/>
            <ac:cxnSpMk id="14" creationId="{CF630BFB-82B8-18E2-55A9-8C5C9CE7CA84}"/>
          </ac:cxnSpMkLst>
        </pc:cxnChg>
        <pc:cxnChg chg="mod">
          <ac:chgData name="Tong Zhang" userId="a8dcc21bfa1fb372" providerId="LiveId" clId="{5E8359EB-B618-5143-A95A-43EF269EB82B}" dt="2025-09-08T18:06:16.993" v="321" actId="1076"/>
          <ac:cxnSpMkLst>
            <pc:docMk/>
            <pc:sldMk cId="2747126359" sldId="279"/>
            <ac:cxnSpMk id="15" creationId="{1440254B-D62A-3419-B02D-95C25E02B22C}"/>
          </ac:cxnSpMkLst>
        </pc:cxnChg>
        <pc:cxnChg chg="del">
          <ac:chgData name="Tong Zhang" userId="a8dcc21bfa1fb372" providerId="LiveId" clId="{5E8359EB-B618-5143-A95A-43EF269EB82B}" dt="2025-09-08T18:00:45.172" v="269" actId="478"/>
          <ac:cxnSpMkLst>
            <pc:docMk/>
            <pc:sldMk cId="2747126359" sldId="279"/>
            <ac:cxnSpMk id="17" creationId="{5065C71A-6A12-E9F6-A957-1EE6E9BEA75B}"/>
          </ac:cxnSpMkLst>
        </pc:cxnChg>
        <pc:cxnChg chg="add mod">
          <ac:chgData name="Tong Zhang" userId="a8dcc21bfa1fb372" providerId="LiveId" clId="{5E8359EB-B618-5143-A95A-43EF269EB82B}" dt="2025-09-08T18:06:30.369" v="323" actId="1076"/>
          <ac:cxnSpMkLst>
            <pc:docMk/>
            <pc:sldMk cId="2747126359" sldId="279"/>
            <ac:cxnSpMk id="18" creationId="{61F66F1D-B8B3-72DF-C3D9-7FBC12501636}"/>
          </ac:cxnSpMkLst>
        </pc:cxnChg>
        <pc:cxnChg chg="add mod">
          <ac:chgData name="Tong Zhang" userId="a8dcc21bfa1fb372" providerId="LiveId" clId="{5E8359EB-B618-5143-A95A-43EF269EB82B}" dt="2025-09-08T18:06:30.369" v="323" actId="1076"/>
          <ac:cxnSpMkLst>
            <pc:docMk/>
            <pc:sldMk cId="2747126359" sldId="279"/>
            <ac:cxnSpMk id="20" creationId="{22AE3E79-14CA-CCB2-5513-69C46080C35C}"/>
          </ac:cxnSpMkLst>
        </pc:cxnChg>
      </pc:sldChg>
      <pc:sldChg chg="addSp delSp modSp add mod">
        <pc:chgData name="Tong Zhang" userId="a8dcc21bfa1fb372" providerId="LiveId" clId="{5E8359EB-B618-5143-A95A-43EF269EB82B}" dt="2025-09-08T18:16:33.700" v="532" actId="14826"/>
        <pc:sldMkLst>
          <pc:docMk/>
          <pc:sldMk cId="3014041906" sldId="280"/>
        </pc:sldMkLst>
        <pc:spChg chg="mod">
          <ac:chgData name="Tong Zhang" userId="a8dcc21bfa1fb372" providerId="LiveId" clId="{5E8359EB-B618-5143-A95A-43EF269EB82B}" dt="2025-09-08T18:08:21.308" v="344" actId="14100"/>
          <ac:spMkLst>
            <pc:docMk/>
            <pc:sldMk cId="3014041906" sldId="280"/>
            <ac:spMk id="4" creationId="{368FD710-8EBF-863D-425A-C2F1A368DA89}"/>
          </ac:spMkLst>
        </pc:spChg>
        <pc:spChg chg="add mod">
          <ac:chgData name="Tong Zhang" userId="a8dcc21bfa1fb372" providerId="LiveId" clId="{5E8359EB-B618-5143-A95A-43EF269EB82B}" dt="2025-09-08T18:08:19.362" v="343" actId="1076"/>
          <ac:spMkLst>
            <pc:docMk/>
            <pc:sldMk cId="3014041906" sldId="280"/>
            <ac:spMk id="5" creationId="{0AF00936-0613-4CCD-971A-B7502403CB48}"/>
          </ac:spMkLst>
        </pc:spChg>
        <pc:spChg chg="add del mod">
          <ac:chgData name="Tong Zhang" userId="a8dcc21bfa1fb372" providerId="LiveId" clId="{5E8359EB-B618-5143-A95A-43EF269EB82B}" dt="2025-09-08T18:11:16.905" v="471" actId="21"/>
          <ac:spMkLst>
            <pc:docMk/>
            <pc:sldMk cId="3014041906" sldId="280"/>
            <ac:spMk id="17" creationId="{A42938C8-5B10-4571-DFF1-051CC2E74AF4}"/>
          </ac:spMkLst>
        </pc:spChg>
        <pc:picChg chg="del">
          <ac:chgData name="Tong Zhang" userId="a8dcc21bfa1fb372" providerId="LiveId" clId="{5E8359EB-B618-5143-A95A-43EF269EB82B}" dt="2025-09-08T18:07:43.848" v="332" actId="478"/>
          <ac:picMkLst>
            <pc:docMk/>
            <pc:sldMk cId="3014041906" sldId="280"/>
            <ac:picMk id="2" creationId="{33C38E7A-3055-8FB7-CBF3-6207C3389D25}"/>
          </ac:picMkLst>
        </pc:picChg>
        <pc:picChg chg="add mod">
          <ac:chgData name="Tong Zhang" userId="a8dcc21bfa1fb372" providerId="LiveId" clId="{5E8359EB-B618-5143-A95A-43EF269EB82B}" dt="2025-09-08T18:16:14.062" v="528" actId="1076"/>
          <ac:picMkLst>
            <pc:docMk/>
            <pc:sldMk cId="3014041906" sldId="280"/>
            <ac:picMk id="3" creationId="{D68F18FC-593F-59E2-92FA-53BB0B32EA62}"/>
          </ac:picMkLst>
        </pc:picChg>
        <pc:picChg chg="mod modCrop">
          <ac:chgData name="Tong Zhang" userId="a8dcc21bfa1fb372" providerId="LiveId" clId="{5E8359EB-B618-5143-A95A-43EF269EB82B}" dt="2025-09-08T18:08:16.242" v="342" actId="1076"/>
          <ac:picMkLst>
            <pc:docMk/>
            <pc:sldMk cId="3014041906" sldId="280"/>
            <ac:picMk id="11" creationId="{2CA133A7-C0AE-4F0D-9594-0F4C75D68CCC}"/>
          </ac:picMkLst>
        </pc:picChg>
        <pc:picChg chg="del">
          <ac:chgData name="Tong Zhang" userId="a8dcc21bfa1fb372" providerId="LiveId" clId="{5E8359EB-B618-5143-A95A-43EF269EB82B}" dt="2025-09-08T18:08:13.800" v="341" actId="478"/>
          <ac:picMkLst>
            <pc:docMk/>
            <pc:sldMk cId="3014041906" sldId="280"/>
            <ac:picMk id="12" creationId="{D236AFFC-C5C9-BC02-8CF8-6EF31E1916CD}"/>
          </ac:picMkLst>
        </pc:picChg>
        <pc:picChg chg="add mod">
          <ac:chgData name="Tong Zhang" userId="a8dcc21bfa1fb372" providerId="LiveId" clId="{5E8359EB-B618-5143-A95A-43EF269EB82B}" dt="2025-09-08T18:16:33.700" v="532" actId="14826"/>
          <ac:picMkLst>
            <pc:docMk/>
            <pc:sldMk cId="3014041906" sldId="280"/>
            <ac:picMk id="14" creationId="{AB76813A-9997-5047-C53B-A71F98EBEB5B}"/>
          </ac:picMkLst>
        </pc:picChg>
        <pc:picChg chg="del">
          <ac:chgData name="Tong Zhang" userId="a8dcc21bfa1fb372" providerId="LiveId" clId="{5E8359EB-B618-5143-A95A-43EF269EB82B}" dt="2025-09-08T18:07:42.497" v="329" actId="478"/>
          <ac:picMkLst>
            <pc:docMk/>
            <pc:sldMk cId="3014041906" sldId="280"/>
            <ac:picMk id="16" creationId="{C074DF2B-0A16-4D11-CE2D-CDDE790A8109}"/>
          </ac:picMkLst>
        </pc:picChg>
        <pc:picChg chg="del">
          <ac:chgData name="Tong Zhang" userId="a8dcc21bfa1fb372" providerId="LiveId" clId="{5E8359EB-B618-5143-A95A-43EF269EB82B}" dt="2025-09-08T18:07:41.990" v="328" actId="478"/>
          <ac:picMkLst>
            <pc:docMk/>
            <pc:sldMk cId="3014041906" sldId="280"/>
            <ac:picMk id="22" creationId="{1619568E-8AB9-0FEA-1233-059F0E2DA820}"/>
          </ac:picMkLst>
        </pc:picChg>
        <pc:cxnChg chg="add mod">
          <ac:chgData name="Tong Zhang" userId="a8dcc21bfa1fb372" providerId="LiveId" clId="{5E8359EB-B618-5143-A95A-43EF269EB82B}" dt="2025-09-08T18:16:16.607" v="529" actId="1076"/>
          <ac:cxnSpMkLst>
            <pc:docMk/>
            <pc:sldMk cId="3014041906" sldId="280"/>
            <ac:cxnSpMk id="7" creationId="{4C3B87F3-5AE1-F2BD-FC28-B9BAEA05D466}"/>
          </ac:cxnSpMkLst>
        </pc:cxnChg>
        <pc:cxnChg chg="add mod">
          <ac:chgData name="Tong Zhang" userId="a8dcc21bfa1fb372" providerId="LiveId" clId="{5E8359EB-B618-5143-A95A-43EF269EB82B}" dt="2025-09-08T18:16:20.138" v="531" actId="1076"/>
          <ac:cxnSpMkLst>
            <pc:docMk/>
            <pc:sldMk cId="3014041906" sldId="280"/>
            <ac:cxnSpMk id="8" creationId="{A12F4459-AFE5-F5F2-B616-EB03201BFDC5}"/>
          </ac:cxnSpMkLst>
        </pc:cxnChg>
        <pc:cxnChg chg="del">
          <ac:chgData name="Tong Zhang" userId="a8dcc21bfa1fb372" providerId="LiveId" clId="{5E8359EB-B618-5143-A95A-43EF269EB82B}" dt="2025-09-08T18:07:44.565" v="333" actId="478"/>
          <ac:cxnSpMkLst>
            <pc:docMk/>
            <pc:sldMk cId="3014041906" sldId="280"/>
            <ac:cxnSpMk id="13" creationId="{5EDB05EF-A308-D605-DD4E-CAAD8FEC63F5}"/>
          </ac:cxnSpMkLst>
        </pc:cxnChg>
        <pc:cxnChg chg="mod">
          <ac:chgData name="Tong Zhang" userId="a8dcc21bfa1fb372" providerId="LiveId" clId="{5E8359EB-B618-5143-A95A-43EF269EB82B}" dt="2025-09-08T18:16:17.795" v="530" actId="1076"/>
          <ac:cxnSpMkLst>
            <pc:docMk/>
            <pc:sldMk cId="3014041906" sldId="280"/>
            <ac:cxnSpMk id="15" creationId="{25F47ABC-B4C5-5A1A-0A72-53F69AD1FBD7}"/>
          </ac:cxnSpMkLst>
        </pc:cxnChg>
        <pc:cxnChg chg="del">
          <ac:chgData name="Tong Zhang" userId="a8dcc21bfa1fb372" providerId="LiveId" clId="{5E8359EB-B618-5143-A95A-43EF269EB82B}" dt="2025-09-08T18:07:43.545" v="331" actId="478"/>
          <ac:cxnSpMkLst>
            <pc:docMk/>
            <pc:sldMk cId="3014041906" sldId="280"/>
            <ac:cxnSpMk id="18" creationId="{F6B5CB2D-1AFF-DFD2-2998-A282DA06E62F}"/>
          </ac:cxnSpMkLst>
        </pc:cxnChg>
        <pc:cxnChg chg="del">
          <ac:chgData name="Tong Zhang" userId="a8dcc21bfa1fb372" providerId="LiveId" clId="{5E8359EB-B618-5143-A95A-43EF269EB82B}" dt="2025-09-08T18:07:42.994" v="330" actId="478"/>
          <ac:cxnSpMkLst>
            <pc:docMk/>
            <pc:sldMk cId="3014041906" sldId="280"/>
            <ac:cxnSpMk id="20" creationId="{7F0F19A8-7AFB-7850-9187-254C291B6999}"/>
          </ac:cxnSpMkLst>
        </pc:cxnChg>
      </pc:sldChg>
      <pc:sldChg chg="addSp delSp modSp add mod ord">
        <pc:chgData name="Tong Zhang" userId="a8dcc21bfa1fb372" providerId="LiveId" clId="{5E8359EB-B618-5143-A95A-43EF269EB82B}" dt="2025-09-08T18:18:35.539" v="547" actId="1076"/>
        <pc:sldMkLst>
          <pc:docMk/>
          <pc:sldMk cId="2160031141" sldId="281"/>
        </pc:sldMkLst>
        <pc:spChg chg="add mod">
          <ac:chgData name="Tong Zhang" userId="a8dcc21bfa1fb372" providerId="LiveId" clId="{5E8359EB-B618-5143-A95A-43EF269EB82B}" dt="2025-09-08T18:11:33.829" v="482" actId="1076"/>
          <ac:spMkLst>
            <pc:docMk/>
            <pc:sldMk cId="2160031141" sldId="281"/>
            <ac:spMk id="2" creationId="{189958EE-EFF9-C88C-2C74-396A00B0D74E}"/>
          </ac:spMkLst>
        </pc:spChg>
        <pc:spChg chg="del">
          <ac:chgData name="Tong Zhang" userId="a8dcc21bfa1fb372" providerId="LiveId" clId="{5E8359EB-B618-5143-A95A-43EF269EB82B}" dt="2025-09-08T18:11:25.200" v="473" actId="478"/>
          <ac:spMkLst>
            <pc:docMk/>
            <pc:sldMk cId="2160031141" sldId="281"/>
            <ac:spMk id="4" creationId="{8010A148-DF78-30EF-D197-E906A2212637}"/>
          </ac:spMkLst>
        </pc:spChg>
        <pc:spChg chg="del">
          <ac:chgData name="Tong Zhang" userId="a8dcc21bfa1fb372" providerId="LiveId" clId="{5E8359EB-B618-5143-A95A-43EF269EB82B}" dt="2025-09-08T18:11:26.435" v="474" actId="478"/>
          <ac:spMkLst>
            <pc:docMk/>
            <pc:sldMk cId="2160031141" sldId="281"/>
            <ac:spMk id="5" creationId="{970807BE-394D-D963-734F-41AE2B6CC79B}"/>
          </ac:spMkLst>
        </pc:spChg>
        <pc:spChg chg="add mod">
          <ac:chgData name="Tong Zhang" userId="a8dcc21bfa1fb372" providerId="LiveId" clId="{5E8359EB-B618-5143-A95A-43EF269EB82B}" dt="2025-09-08T18:18:35.539" v="547" actId="1076"/>
          <ac:spMkLst>
            <pc:docMk/>
            <pc:sldMk cId="2160031141" sldId="281"/>
            <ac:spMk id="12" creationId="{AADE772A-6E24-EA68-631A-6CE7A35ABCFB}"/>
          </ac:spMkLst>
        </pc:spChg>
        <pc:spChg chg="add mod">
          <ac:chgData name="Tong Zhang" userId="a8dcc21bfa1fb372" providerId="LiveId" clId="{5E8359EB-B618-5143-A95A-43EF269EB82B}" dt="2025-09-08T18:17:58.412" v="541" actId="1076"/>
          <ac:spMkLst>
            <pc:docMk/>
            <pc:sldMk cId="2160031141" sldId="281"/>
            <ac:spMk id="13" creationId="{B3E065F1-0865-B978-AFB4-0DA5C0F3F33F}"/>
          </ac:spMkLst>
        </pc:spChg>
        <pc:spChg chg="add mod">
          <ac:chgData name="Tong Zhang" userId="a8dcc21bfa1fb372" providerId="LiveId" clId="{5E8359EB-B618-5143-A95A-43EF269EB82B}" dt="2025-09-08T18:18:06.002" v="542" actId="1076"/>
          <ac:spMkLst>
            <pc:docMk/>
            <pc:sldMk cId="2160031141" sldId="281"/>
            <ac:spMk id="16" creationId="{0629C3D8-6D4F-1184-726A-842B041B4D8A}"/>
          </ac:spMkLst>
        </pc:spChg>
        <pc:spChg chg="add mod">
          <ac:chgData name="Tong Zhang" userId="a8dcc21bfa1fb372" providerId="LiveId" clId="{5E8359EB-B618-5143-A95A-43EF269EB82B}" dt="2025-09-08T18:18:30.338" v="546" actId="1076"/>
          <ac:spMkLst>
            <pc:docMk/>
            <pc:sldMk cId="2160031141" sldId="281"/>
            <ac:spMk id="17" creationId="{0CC7A750-1170-3D13-4677-ED7543070437}"/>
          </ac:spMkLst>
        </pc:spChg>
        <pc:spChg chg="add mod">
          <ac:chgData name="Tong Zhang" userId="a8dcc21bfa1fb372" providerId="LiveId" clId="{5E8359EB-B618-5143-A95A-43EF269EB82B}" dt="2025-09-08T18:13:11.729" v="508" actId="1076"/>
          <ac:spMkLst>
            <pc:docMk/>
            <pc:sldMk cId="2160031141" sldId="281"/>
            <ac:spMk id="18" creationId="{C08C0DBA-9631-E2C4-020A-958B42382594}"/>
          </ac:spMkLst>
        </pc:spChg>
        <pc:spChg chg="add mod">
          <ac:chgData name="Tong Zhang" userId="a8dcc21bfa1fb372" providerId="LiveId" clId="{5E8359EB-B618-5143-A95A-43EF269EB82B}" dt="2025-09-08T18:13:23.691" v="510" actId="1076"/>
          <ac:spMkLst>
            <pc:docMk/>
            <pc:sldMk cId="2160031141" sldId="281"/>
            <ac:spMk id="20" creationId="{923D06AA-1AC5-C587-9257-F725E9BEEE05}"/>
          </ac:spMkLst>
        </pc:spChg>
        <pc:spChg chg="add mod">
          <ac:chgData name="Tong Zhang" userId="a8dcc21bfa1fb372" providerId="LiveId" clId="{5E8359EB-B618-5143-A95A-43EF269EB82B}" dt="2025-09-08T18:18:09.732" v="543" actId="1076"/>
          <ac:spMkLst>
            <pc:docMk/>
            <pc:sldMk cId="2160031141" sldId="281"/>
            <ac:spMk id="22" creationId="{B56C648E-6186-FF8E-A5A8-2AAB52260014}"/>
          </ac:spMkLst>
        </pc:spChg>
        <pc:spChg chg="add mod">
          <ac:chgData name="Tong Zhang" userId="a8dcc21bfa1fb372" providerId="LiveId" clId="{5E8359EB-B618-5143-A95A-43EF269EB82B}" dt="2025-09-08T18:18:13.711" v="544" actId="1076"/>
          <ac:spMkLst>
            <pc:docMk/>
            <pc:sldMk cId="2160031141" sldId="281"/>
            <ac:spMk id="24" creationId="{22B13879-D67E-754F-6BF3-13277D764ECA}"/>
          </ac:spMkLst>
        </pc:spChg>
        <pc:spChg chg="add mod">
          <ac:chgData name="Tong Zhang" userId="a8dcc21bfa1fb372" providerId="LiveId" clId="{5E8359EB-B618-5143-A95A-43EF269EB82B}" dt="2025-09-08T18:18:25.493" v="545" actId="1076"/>
          <ac:spMkLst>
            <pc:docMk/>
            <pc:sldMk cId="2160031141" sldId="281"/>
            <ac:spMk id="25" creationId="{72D8CC94-6A06-62E7-AEB2-CD26354A3152}"/>
          </ac:spMkLst>
        </pc:spChg>
        <pc:picChg chg="del">
          <ac:chgData name="Tong Zhang" userId="a8dcc21bfa1fb372" providerId="LiveId" clId="{5E8359EB-B618-5143-A95A-43EF269EB82B}" dt="2025-09-08T18:11:27.853" v="476" actId="478"/>
          <ac:picMkLst>
            <pc:docMk/>
            <pc:sldMk cId="2160031141" sldId="281"/>
            <ac:picMk id="3" creationId="{00442468-BEC0-7BCE-7608-E4D97E2DA32E}"/>
          </ac:picMkLst>
        </pc:picChg>
        <pc:picChg chg="add mod">
          <ac:chgData name="Tong Zhang" userId="a8dcc21bfa1fb372" providerId="LiveId" clId="{5E8359EB-B618-5143-A95A-43EF269EB82B}" dt="2025-09-08T18:17:20.337" v="535" actId="14100"/>
          <ac:picMkLst>
            <pc:docMk/>
            <pc:sldMk cId="2160031141" sldId="281"/>
            <ac:picMk id="6" creationId="{949C634C-8EED-7B56-12B1-9BE3A51E49B4}"/>
          </ac:picMkLst>
        </pc:picChg>
        <pc:picChg chg="add mod">
          <ac:chgData name="Tong Zhang" userId="a8dcc21bfa1fb372" providerId="LiveId" clId="{5E8359EB-B618-5143-A95A-43EF269EB82B}" dt="2025-09-08T18:17:55.436" v="540" actId="1076"/>
          <ac:picMkLst>
            <pc:docMk/>
            <pc:sldMk cId="2160031141" sldId="281"/>
            <ac:picMk id="9" creationId="{26426EE9-FC4D-6735-E215-4944811E43E6}"/>
          </ac:picMkLst>
        </pc:picChg>
        <pc:picChg chg="del">
          <ac:chgData name="Tong Zhang" userId="a8dcc21bfa1fb372" providerId="LiveId" clId="{5E8359EB-B618-5143-A95A-43EF269EB82B}" dt="2025-09-08T18:11:27.034" v="475" actId="478"/>
          <ac:picMkLst>
            <pc:docMk/>
            <pc:sldMk cId="2160031141" sldId="281"/>
            <ac:picMk id="11" creationId="{8496F3ED-F0ED-7C8C-52FD-F6371F5B15FE}"/>
          </ac:picMkLst>
        </pc:picChg>
        <pc:picChg chg="del">
          <ac:chgData name="Tong Zhang" userId="a8dcc21bfa1fb372" providerId="LiveId" clId="{5E8359EB-B618-5143-A95A-43EF269EB82B}" dt="2025-09-08T18:11:30.247" v="480" actId="478"/>
          <ac:picMkLst>
            <pc:docMk/>
            <pc:sldMk cId="2160031141" sldId="281"/>
            <ac:picMk id="14" creationId="{EEDA88CE-E8C2-3FF5-0744-9C69A45A07DD}"/>
          </ac:picMkLst>
        </pc:picChg>
        <pc:cxnChg chg="del">
          <ac:chgData name="Tong Zhang" userId="a8dcc21bfa1fb372" providerId="LiveId" clId="{5E8359EB-B618-5143-A95A-43EF269EB82B}" dt="2025-09-08T18:11:29.819" v="479" actId="478"/>
          <ac:cxnSpMkLst>
            <pc:docMk/>
            <pc:sldMk cId="2160031141" sldId="281"/>
            <ac:cxnSpMk id="7" creationId="{7D2BDA2E-9835-1F18-9860-AA4E08BA6B32}"/>
          </ac:cxnSpMkLst>
        </pc:cxnChg>
        <pc:cxnChg chg="del">
          <ac:chgData name="Tong Zhang" userId="a8dcc21bfa1fb372" providerId="LiveId" clId="{5E8359EB-B618-5143-A95A-43EF269EB82B}" dt="2025-09-08T18:11:28.687" v="477" actId="478"/>
          <ac:cxnSpMkLst>
            <pc:docMk/>
            <pc:sldMk cId="2160031141" sldId="281"/>
            <ac:cxnSpMk id="8" creationId="{DAE3BD75-01E8-11EB-FB1D-2C99768E7AB1}"/>
          </ac:cxnSpMkLst>
        </pc:cxnChg>
        <pc:cxnChg chg="del">
          <ac:chgData name="Tong Zhang" userId="a8dcc21bfa1fb372" providerId="LiveId" clId="{5E8359EB-B618-5143-A95A-43EF269EB82B}" dt="2025-09-08T18:11:29.392" v="478" actId="478"/>
          <ac:cxnSpMkLst>
            <pc:docMk/>
            <pc:sldMk cId="2160031141" sldId="281"/>
            <ac:cxnSpMk id="15" creationId="{63542FC6-299B-E6A4-D572-549359943B95}"/>
          </ac:cxnSpMkLst>
        </pc:cxnChg>
      </pc:sldChg>
      <pc:sldChg chg="addSp delSp modSp add mod">
        <pc:chgData name="Tong Zhang" userId="a8dcc21bfa1fb372" providerId="LiveId" clId="{5E8359EB-B618-5143-A95A-43EF269EB82B}" dt="2025-09-08T18:22:41.113" v="597" actId="1076"/>
        <pc:sldMkLst>
          <pc:docMk/>
          <pc:sldMk cId="1657057605" sldId="282"/>
        </pc:sldMkLst>
        <pc:spChg chg="mod">
          <ac:chgData name="Tong Zhang" userId="a8dcc21bfa1fb372" providerId="LiveId" clId="{5E8359EB-B618-5143-A95A-43EF269EB82B}" dt="2025-09-08T18:19:12.534" v="562" actId="14100"/>
          <ac:spMkLst>
            <pc:docMk/>
            <pc:sldMk cId="1657057605" sldId="282"/>
            <ac:spMk id="4" creationId="{6431E6AA-505B-AA2B-33C4-BA0791AD054E}"/>
          </ac:spMkLst>
        </pc:spChg>
        <pc:spChg chg="mod">
          <ac:chgData name="Tong Zhang" userId="a8dcc21bfa1fb372" providerId="LiveId" clId="{5E8359EB-B618-5143-A95A-43EF269EB82B}" dt="2025-09-08T18:19:15.699" v="563" actId="1076"/>
          <ac:spMkLst>
            <pc:docMk/>
            <pc:sldMk cId="1657057605" sldId="282"/>
            <ac:spMk id="5" creationId="{B93FA3FD-9361-58B7-BA5C-DB3D56A3BB05}"/>
          </ac:spMkLst>
        </pc:spChg>
        <pc:picChg chg="add mod">
          <ac:chgData name="Tong Zhang" userId="a8dcc21bfa1fb372" providerId="LiveId" clId="{5E8359EB-B618-5143-A95A-43EF269EB82B}" dt="2025-09-08T18:20:07.337" v="572" actId="1076"/>
          <ac:picMkLst>
            <pc:docMk/>
            <pc:sldMk cId="1657057605" sldId="282"/>
            <ac:picMk id="2" creationId="{A139B383-E675-37DA-D881-81CF70BFDEA2}"/>
          </ac:picMkLst>
        </pc:picChg>
        <pc:picChg chg="del">
          <ac:chgData name="Tong Zhang" userId="a8dcc21bfa1fb372" providerId="LiveId" clId="{5E8359EB-B618-5143-A95A-43EF269EB82B}" dt="2025-09-08T18:18:51.815" v="549" actId="478"/>
          <ac:picMkLst>
            <pc:docMk/>
            <pc:sldMk cId="1657057605" sldId="282"/>
            <ac:picMk id="3" creationId="{3F6BEEFE-75DA-1C14-DC1F-9430F2706807}"/>
          </ac:picMkLst>
        </pc:picChg>
        <pc:picChg chg="add mod">
          <ac:chgData name="Tong Zhang" userId="a8dcc21bfa1fb372" providerId="LiveId" clId="{5E8359EB-B618-5143-A95A-43EF269EB82B}" dt="2025-09-08T18:19:57.662" v="567" actId="1076"/>
          <ac:picMkLst>
            <pc:docMk/>
            <pc:sldMk cId="1657057605" sldId="282"/>
            <ac:picMk id="6" creationId="{86BBF090-01CC-8DE6-8FA5-3CC39E7292E5}"/>
          </ac:picMkLst>
        </pc:picChg>
        <pc:picChg chg="add mod">
          <ac:chgData name="Tong Zhang" userId="a8dcc21bfa1fb372" providerId="LiveId" clId="{5E8359EB-B618-5143-A95A-43EF269EB82B}" dt="2025-09-08T18:20:40.159" v="576" actId="14100"/>
          <ac:picMkLst>
            <pc:docMk/>
            <pc:sldMk cId="1657057605" sldId="282"/>
            <ac:picMk id="9" creationId="{4251022D-036B-A7C3-B7FC-FE49F3A0B676}"/>
          </ac:picMkLst>
        </pc:picChg>
        <pc:picChg chg="mod">
          <ac:chgData name="Tong Zhang" userId="a8dcc21bfa1fb372" providerId="LiveId" clId="{5E8359EB-B618-5143-A95A-43EF269EB82B}" dt="2025-09-08T18:19:15.699" v="563" actId="1076"/>
          <ac:picMkLst>
            <pc:docMk/>
            <pc:sldMk cId="1657057605" sldId="282"/>
            <ac:picMk id="11" creationId="{DF21CB42-D976-996C-5B58-489496D8941E}"/>
          </ac:picMkLst>
        </pc:picChg>
        <pc:picChg chg="del">
          <ac:chgData name="Tong Zhang" userId="a8dcc21bfa1fb372" providerId="LiveId" clId="{5E8359EB-B618-5143-A95A-43EF269EB82B}" dt="2025-09-08T18:18:51.496" v="548" actId="478"/>
          <ac:picMkLst>
            <pc:docMk/>
            <pc:sldMk cId="1657057605" sldId="282"/>
            <ac:picMk id="14" creationId="{000F8A5B-899E-DCB2-8AE8-A6BB199178EA}"/>
          </ac:picMkLst>
        </pc:picChg>
        <pc:picChg chg="add mod">
          <ac:chgData name="Tong Zhang" userId="a8dcc21bfa1fb372" providerId="LiveId" clId="{5E8359EB-B618-5143-A95A-43EF269EB82B}" dt="2025-09-08T18:22:38.716" v="596" actId="1076"/>
          <ac:picMkLst>
            <pc:docMk/>
            <pc:sldMk cId="1657057605" sldId="282"/>
            <ac:picMk id="17" creationId="{C03811F8-C57E-682A-6853-F3D4EBF28337}"/>
          </ac:picMkLst>
        </pc:picChg>
        <pc:cxnChg chg="del">
          <ac:chgData name="Tong Zhang" userId="a8dcc21bfa1fb372" providerId="LiveId" clId="{5E8359EB-B618-5143-A95A-43EF269EB82B}" dt="2025-09-08T18:18:52.714" v="550" actId="478"/>
          <ac:cxnSpMkLst>
            <pc:docMk/>
            <pc:sldMk cId="1657057605" sldId="282"/>
            <ac:cxnSpMk id="7" creationId="{B4EFBA8A-D1A8-B979-EE28-6C600FAC4189}"/>
          </ac:cxnSpMkLst>
        </pc:cxnChg>
        <pc:cxnChg chg="del">
          <ac:chgData name="Tong Zhang" userId="a8dcc21bfa1fb372" providerId="LiveId" clId="{5E8359EB-B618-5143-A95A-43EF269EB82B}" dt="2025-09-08T18:18:53.703" v="552" actId="478"/>
          <ac:cxnSpMkLst>
            <pc:docMk/>
            <pc:sldMk cId="1657057605" sldId="282"/>
            <ac:cxnSpMk id="8" creationId="{3D3F773A-CB29-11D5-2B46-EB537AAFEE7A}"/>
          </ac:cxnSpMkLst>
        </pc:cxnChg>
        <pc:cxnChg chg="add mod">
          <ac:chgData name="Tong Zhang" userId="a8dcc21bfa1fb372" providerId="LiveId" clId="{5E8359EB-B618-5143-A95A-43EF269EB82B}" dt="2025-09-08T18:20:55.158" v="580" actId="14100"/>
          <ac:cxnSpMkLst>
            <pc:docMk/>
            <pc:sldMk cId="1657057605" sldId="282"/>
            <ac:cxnSpMk id="12" creationId="{3CECFF2E-ABD5-3A09-A700-E820060DD388}"/>
          </ac:cxnSpMkLst>
        </pc:cxnChg>
        <pc:cxnChg chg="del">
          <ac:chgData name="Tong Zhang" userId="a8dcc21bfa1fb372" providerId="LiveId" clId="{5E8359EB-B618-5143-A95A-43EF269EB82B}" dt="2025-09-08T18:18:53.072" v="551" actId="478"/>
          <ac:cxnSpMkLst>
            <pc:docMk/>
            <pc:sldMk cId="1657057605" sldId="282"/>
            <ac:cxnSpMk id="15" creationId="{D0F88FF8-0192-6FE8-628A-097B6D977A66}"/>
          </ac:cxnSpMkLst>
        </pc:cxnChg>
        <pc:cxnChg chg="add mod">
          <ac:chgData name="Tong Zhang" userId="a8dcc21bfa1fb372" providerId="LiveId" clId="{5E8359EB-B618-5143-A95A-43EF269EB82B}" dt="2025-09-08T18:21:49.396" v="588" actId="1076"/>
          <ac:cxnSpMkLst>
            <pc:docMk/>
            <pc:sldMk cId="1657057605" sldId="282"/>
            <ac:cxnSpMk id="18" creationId="{80533023-1854-850A-C0AC-EFC1DCA179D8}"/>
          </ac:cxnSpMkLst>
        </pc:cxnChg>
        <pc:cxnChg chg="add mod">
          <ac:chgData name="Tong Zhang" userId="a8dcc21bfa1fb372" providerId="LiveId" clId="{5E8359EB-B618-5143-A95A-43EF269EB82B}" dt="2025-09-08T18:22:41.113" v="597" actId="1076"/>
          <ac:cxnSpMkLst>
            <pc:docMk/>
            <pc:sldMk cId="1657057605" sldId="282"/>
            <ac:cxnSpMk id="22" creationId="{28836143-129A-8856-4AEA-430FA3B87CE2}"/>
          </ac:cxnSpMkLst>
        </pc:cxnChg>
        <pc:cxnChg chg="add mod">
          <ac:chgData name="Tong Zhang" userId="a8dcc21bfa1fb372" providerId="LiveId" clId="{5E8359EB-B618-5143-A95A-43EF269EB82B}" dt="2025-09-08T18:22:14.502" v="594" actId="14100"/>
          <ac:cxnSpMkLst>
            <pc:docMk/>
            <pc:sldMk cId="1657057605" sldId="282"/>
            <ac:cxnSpMk id="24" creationId="{49D12B67-5770-467A-3526-18F4614A3941}"/>
          </ac:cxnSpMkLst>
        </pc:cxnChg>
      </pc:sldChg>
      <pc:sldChg chg="add del">
        <pc:chgData name="Tong Zhang" userId="a8dcc21bfa1fb372" providerId="LiveId" clId="{5E8359EB-B618-5143-A95A-43EF269EB82B}" dt="2025-09-08T18:14:06.361" v="520" actId="2696"/>
        <pc:sldMkLst>
          <pc:docMk/>
          <pc:sldMk cId="2987312129" sldId="282"/>
        </pc:sldMkLst>
      </pc:sldChg>
      <pc:sldChg chg="addSp delSp modSp add mod">
        <pc:chgData name="Tong Zhang" userId="a8dcc21bfa1fb372" providerId="LiveId" clId="{5E8359EB-B618-5143-A95A-43EF269EB82B}" dt="2025-09-08T18:25:21.018" v="627" actId="1076"/>
        <pc:sldMkLst>
          <pc:docMk/>
          <pc:sldMk cId="1512041966" sldId="283"/>
        </pc:sldMkLst>
        <pc:spChg chg="mod">
          <ac:chgData name="Tong Zhang" userId="a8dcc21bfa1fb372" providerId="LiveId" clId="{5E8359EB-B618-5143-A95A-43EF269EB82B}" dt="2025-09-08T18:24:48.525" v="618" actId="14100"/>
          <ac:spMkLst>
            <pc:docMk/>
            <pc:sldMk cId="1512041966" sldId="283"/>
            <ac:spMk id="4" creationId="{A95A422F-7F93-BBC8-77D4-7853F34B7526}"/>
          </ac:spMkLst>
        </pc:spChg>
        <pc:spChg chg="del mod">
          <ac:chgData name="Tong Zhang" userId="a8dcc21bfa1fb372" providerId="LiveId" clId="{5E8359EB-B618-5143-A95A-43EF269EB82B}" dt="2025-09-08T18:24:38.807" v="614" actId="478"/>
          <ac:spMkLst>
            <pc:docMk/>
            <pc:sldMk cId="1512041966" sldId="283"/>
            <ac:spMk id="5" creationId="{2B05158D-6AB6-51BA-FD65-93E2E975A819}"/>
          </ac:spMkLst>
        </pc:spChg>
        <pc:picChg chg="del">
          <ac:chgData name="Tong Zhang" userId="a8dcc21bfa1fb372" providerId="LiveId" clId="{5E8359EB-B618-5143-A95A-43EF269EB82B}" dt="2025-09-08T18:24:27.238" v="612" actId="478"/>
          <ac:picMkLst>
            <pc:docMk/>
            <pc:sldMk cId="1512041966" sldId="283"/>
            <ac:picMk id="2" creationId="{C405CD14-936A-43E4-BE12-56970BFBA44D}"/>
          </ac:picMkLst>
        </pc:picChg>
        <pc:picChg chg="add mod">
          <ac:chgData name="Tong Zhang" userId="a8dcc21bfa1fb372" providerId="LiveId" clId="{5E8359EB-B618-5143-A95A-43EF269EB82B}" dt="2025-09-08T18:25:05.813" v="619" actId="1076"/>
          <ac:picMkLst>
            <pc:docMk/>
            <pc:sldMk cId="1512041966" sldId="283"/>
            <ac:picMk id="3" creationId="{2379DC3F-0EEF-F283-03E1-7A6371CD4E1B}"/>
          </ac:picMkLst>
        </pc:picChg>
        <pc:picChg chg="del">
          <ac:chgData name="Tong Zhang" userId="a8dcc21bfa1fb372" providerId="LiveId" clId="{5E8359EB-B618-5143-A95A-43EF269EB82B}" dt="2025-09-08T18:24:27.503" v="613" actId="478"/>
          <ac:picMkLst>
            <pc:docMk/>
            <pc:sldMk cId="1512041966" sldId="283"/>
            <ac:picMk id="6" creationId="{8DD5C939-0569-F058-451C-F6798C82A35F}"/>
          </ac:picMkLst>
        </pc:picChg>
        <pc:picChg chg="add mod">
          <ac:chgData name="Tong Zhang" userId="a8dcc21bfa1fb372" providerId="LiveId" clId="{5E8359EB-B618-5143-A95A-43EF269EB82B}" dt="2025-09-08T18:24:43.656" v="616" actId="1076"/>
          <ac:picMkLst>
            <pc:docMk/>
            <pc:sldMk cId="1512041966" sldId="283"/>
            <ac:picMk id="7" creationId="{DE5E9511-A2DD-924F-9264-AEE392513A55}"/>
          </ac:picMkLst>
        </pc:picChg>
        <pc:picChg chg="del">
          <ac:chgData name="Tong Zhang" userId="a8dcc21bfa1fb372" providerId="LiveId" clId="{5E8359EB-B618-5143-A95A-43EF269EB82B}" dt="2025-09-08T18:24:15.818" v="603" actId="478"/>
          <ac:picMkLst>
            <pc:docMk/>
            <pc:sldMk cId="1512041966" sldId="283"/>
            <ac:picMk id="9" creationId="{26FEE84A-D571-7075-8E9D-3FE204D869A0}"/>
          </ac:picMkLst>
        </pc:picChg>
        <pc:picChg chg="del">
          <ac:chgData name="Tong Zhang" userId="a8dcc21bfa1fb372" providerId="LiveId" clId="{5E8359EB-B618-5143-A95A-43EF269EB82B}" dt="2025-09-08T18:24:26.947" v="611" actId="478"/>
          <ac:picMkLst>
            <pc:docMk/>
            <pc:sldMk cId="1512041966" sldId="283"/>
            <ac:picMk id="11" creationId="{B8C1E74A-D98C-641F-2578-90D4A943ED80}"/>
          </ac:picMkLst>
        </pc:picChg>
        <pc:picChg chg="del">
          <ac:chgData name="Tong Zhang" userId="a8dcc21bfa1fb372" providerId="LiveId" clId="{5E8359EB-B618-5143-A95A-43EF269EB82B}" dt="2025-09-08T18:24:13.357" v="599" actId="478"/>
          <ac:picMkLst>
            <pc:docMk/>
            <pc:sldMk cId="1512041966" sldId="283"/>
            <ac:picMk id="17" creationId="{5C002A33-8CAF-7323-90DE-1E97A4F8CFBE}"/>
          </ac:picMkLst>
        </pc:picChg>
        <pc:cxnChg chg="add mod">
          <ac:chgData name="Tong Zhang" userId="a8dcc21bfa1fb372" providerId="LiveId" clId="{5E8359EB-B618-5143-A95A-43EF269EB82B}" dt="2025-09-08T18:25:12.651" v="621" actId="1076"/>
          <ac:cxnSpMkLst>
            <pc:docMk/>
            <pc:sldMk cId="1512041966" sldId="283"/>
            <ac:cxnSpMk id="8" creationId="{A863A6F9-4F38-91F7-44D7-A2B5F444D996}"/>
          </ac:cxnSpMkLst>
        </pc:cxnChg>
        <pc:cxnChg chg="del">
          <ac:chgData name="Tong Zhang" userId="a8dcc21bfa1fb372" providerId="LiveId" clId="{5E8359EB-B618-5143-A95A-43EF269EB82B}" dt="2025-09-08T18:24:16.212" v="604" actId="478"/>
          <ac:cxnSpMkLst>
            <pc:docMk/>
            <pc:sldMk cId="1512041966" sldId="283"/>
            <ac:cxnSpMk id="12" creationId="{4A626770-4E47-A577-F54E-1DDE2A12F5C1}"/>
          </ac:cxnSpMkLst>
        </pc:cxnChg>
        <pc:cxnChg chg="add mod">
          <ac:chgData name="Tong Zhang" userId="a8dcc21bfa1fb372" providerId="LiveId" clId="{5E8359EB-B618-5143-A95A-43EF269EB82B}" dt="2025-09-08T18:25:15.406" v="623" actId="1076"/>
          <ac:cxnSpMkLst>
            <pc:docMk/>
            <pc:sldMk cId="1512041966" sldId="283"/>
            <ac:cxnSpMk id="13" creationId="{17FEE7BB-FABB-A373-A0C5-45B37712B66F}"/>
          </ac:cxnSpMkLst>
        </pc:cxnChg>
        <pc:cxnChg chg="add mod">
          <ac:chgData name="Tong Zhang" userId="a8dcc21bfa1fb372" providerId="LiveId" clId="{5E8359EB-B618-5143-A95A-43EF269EB82B}" dt="2025-09-08T18:25:18.008" v="625" actId="1076"/>
          <ac:cxnSpMkLst>
            <pc:docMk/>
            <pc:sldMk cId="1512041966" sldId="283"/>
            <ac:cxnSpMk id="14" creationId="{68B9E37B-C737-9F9E-962A-24DCC5E515F1}"/>
          </ac:cxnSpMkLst>
        </pc:cxnChg>
        <pc:cxnChg chg="add mod">
          <ac:chgData name="Tong Zhang" userId="a8dcc21bfa1fb372" providerId="LiveId" clId="{5E8359EB-B618-5143-A95A-43EF269EB82B}" dt="2025-09-08T18:25:21.018" v="627" actId="1076"/>
          <ac:cxnSpMkLst>
            <pc:docMk/>
            <pc:sldMk cId="1512041966" sldId="283"/>
            <ac:cxnSpMk id="15" creationId="{466AF420-3B77-849A-75C1-005F552B1A45}"/>
          </ac:cxnSpMkLst>
        </pc:cxnChg>
        <pc:cxnChg chg="del">
          <ac:chgData name="Tong Zhang" userId="a8dcc21bfa1fb372" providerId="LiveId" clId="{5E8359EB-B618-5143-A95A-43EF269EB82B}" dt="2025-09-08T18:24:15.311" v="602" actId="478"/>
          <ac:cxnSpMkLst>
            <pc:docMk/>
            <pc:sldMk cId="1512041966" sldId="283"/>
            <ac:cxnSpMk id="18" creationId="{6ECCF1A3-1B0C-6FD4-F0DA-D5D3E35F3F3D}"/>
          </ac:cxnSpMkLst>
        </pc:cxnChg>
        <pc:cxnChg chg="del">
          <ac:chgData name="Tong Zhang" userId="a8dcc21bfa1fb372" providerId="LiveId" clId="{5E8359EB-B618-5143-A95A-43EF269EB82B}" dt="2025-09-08T18:24:14.824" v="601" actId="478"/>
          <ac:cxnSpMkLst>
            <pc:docMk/>
            <pc:sldMk cId="1512041966" sldId="283"/>
            <ac:cxnSpMk id="22" creationId="{F235B5A4-6E77-EFC4-77FC-978355CE9299}"/>
          </ac:cxnSpMkLst>
        </pc:cxnChg>
        <pc:cxnChg chg="del">
          <ac:chgData name="Tong Zhang" userId="a8dcc21bfa1fb372" providerId="LiveId" clId="{5E8359EB-B618-5143-A95A-43EF269EB82B}" dt="2025-09-08T18:24:14.155" v="600" actId="478"/>
          <ac:cxnSpMkLst>
            <pc:docMk/>
            <pc:sldMk cId="1512041966" sldId="283"/>
            <ac:cxnSpMk id="24" creationId="{5EC3AD6F-3799-28B1-5793-C6974994B644}"/>
          </ac:cxnSpMkLst>
        </pc:cxnChg>
      </pc:sldChg>
      <pc:sldChg chg="addSp delSp modSp add mod">
        <pc:chgData name="Tong Zhang" userId="a8dcc21bfa1fb372" providerId="LiveId" clId="{5E8359EB-B618-5143-A95A-43EF269EB82B}" dt="2025-09-08T18:27:58.327" v="655" actId="14826"/>
        <pc:sldMkLst>
          <pc:docMk/>
          <pc:sldMk cId="287270448" sldId="284"/>
        </pc:sldMkLst>
        <pc:spChg chg="del">
          <ac:chgData name="Tong Zhang" userId="a8dcc21bfa1fb372" providerId="LiveId" clId="{5E8359EB-B618-5143-A95A-43EF269EB82B}" dt="2025-09-08T18:25:30.994" v="630" actId="478"/>
          <ac:spMkLst>
            <pc:docMk/>
            <pc:sldMk cId="287270448" sldId="284"/>
            <ac:spMk id="4" creationId="{EC71B8D4-0531-B740-28C3-9B135C2B9F13}"/>
          </ac:spMkLst>
        </pc:spChg>
        <pc:spChg chg="mod ord">
          <ac:chgData name="Tong Zhang" userId="a8dcc21bfa1fb372" providerId="LiveId" clId="{5E8359EB-B618-5143-A95A-43EF269EB82B}" dt="2025-09-08T18:27:17.009" v="650" actId="26606"/>
          <ac:spMkLst>
            <pc:docMk/>
            <pc:sldMk cId="287270448" sldId="284"/>
            <ac:spMk id="10" creationId="{628AD728-D16A-5585-D0CC-1F05654707D1}"/>
          </ac:spMkLst>
        </pc:spChg>
        <pc:spChg chg="del">
          <ac:chgData name="Tong Zhang" userId="a8dcc21bfa1fb372" providerId="LiveId" clId="{5E8359EB-B618-5143-A95A-43EF269EB82B}" dt="2025-09-08T18:27:17.009" v="650" actId="26606"/>
          <ac:spMkLst>
            <pc:docMk/>
            <pc:sldMk cId="287270448" sldId="284"/>
            <ac:spMk id="19" creationId="{00D082C8-6A79-4971-F1E5-7EC1C55CF449}"/>
          </ac:spMkLst>
        </pc:spChg>
        <pc:spChg chg="del">
          <ac:chgData name="Tong Zhang" userId="a8dcc21bfa1fb372" providerId="LiveId" clId="{5E8359EB-B618-5143-A95A-43EF269EB82B}" dt="2025-09-08T18:27:17.009" v="650" actId="26606"/>
          <ac:spMkLst>
            <pc:docMk/>
            <pc:sldMk cId="287270448" sldId="284"/>
            <ac:spMk id="21" creationId="{B385DAFC-9E32-EE13-EF2F-B10C035E3518}"/>
          </ac:spMkLst>
        </pc:spChg>
        <pc:spChg chg="del">
          <ac:chgData name="Tong Zhang" userId="a8dcc21bfa1fb372" providerId="LiveId" clId="{5E8359EB-B618-5143-A95A-43EF269EB82B}" dt="2025-09-08T18:27:17.009" v="650" actId="26606"/>
          <ac:spMkLst>
            <pc:docMk/>
            <pc:sldMk cId="287270448" sldId="284"/>
            <ac:spMk id="23" creationId="{9FF63293-0B35-9AA3-9B20-3F523D8D2F52}"/>
          </ac:spMkLst>
        </pc:spChg>
        <pc:picChg chg="add mod ord">
          <ac:chgData name="Tong Zhang" userId="a8dcc21bfa1fb372" providerId="LiveId" clId="{5E8359EB-B618-5143-A95A-43EF269EB82B}" dt="2025-09-08T18:27:30.602" v="654" actId="14100"/>
          <ac:picMkLst>
            <pc:docMk/>
            <pc:sldMk cId="287270448" sldId="284"/>
            <ac:picMk id="2" creationId="{9E646A10-69C8-19B6-E55D-24FD0896C7D7}"/>
          </ac:picMkLst>
        </pc:picChg>
        <pc:picChg chg="del">
          <ac:chgData name="Tong Zhang" userId="a8dcc21bfa1fb372" providerId="LiveId" clId="{5E8359EB-B618-5143-A95A-43EF269EB82B}" dt="2025-09-08T18:25:32.071" v="631" actId="478"/>
          <ac:picMkLst>
            <pc:docMk/>
            <pc:sldMk cId="287270448" sldId="284"/>
            <ac:picMk id="3" creationId="{3D3121D5-F5C7-E2F1-4546-D26D7C4F0F7C}"/>
          </ac:picMkLst>
        </pc:picChg>
        <pc:picChg chg="add mod ord">
          <ac:chgData name="Tong Zhang" userId="a8dcc21bfa1fb372" providerId="LiveId" clId="{5E8359EB-B618-5143-A95A-43EF269EB82B}" dt="2025-09-08T18:27:58.327" v="655" actId="14826"/>
          <ac:picMkLst>
            <pc:docMk/>
            <pc:sldMk cId="287270448" sldId="284"/>
            <ac:picMk id="5" creationId="{ADC169BB-4C80-0FA8-AC94-514B396DC2E0}"/>
          </ac:picMkLst>
        </pc:picChg>
        <pc:picChg chg="add del mod">
          <ac:chgData name="Tong Zhang" userId="a8dcc21bfa1fb372" providerId="LiveId" clId="{5E8359EB-B618-5143-A95A-43EF269EB82B}" dt="2025-09-08T18:26:50.802" v="645" actId="478"/>
          <ac:picMkLst>
            <pc:docMk/>
            <pc:sldMk cId="287270448" sldId="284"/>
            <ac:picMk id="6" creationId="{C8E68BF0-2BFA-3B03-0851-47825A382D53}"/>
          </ac:picMkLst>
        </pc:picChg>
        <pc:picChg chg="del">
          <ac:chgData name="Tong Zhang" userId="a8dcc21bfa1fb372" providerId="LiveId" clId="{5E8359EB-B618-5143-A95A-43EF269EB82B}" dt="2025-09-08T18:25:30.248" v="629" actId="478"/>
          <ac:picMkLst>
            <pc:docMk/>
            <pc:sldMk cId="287270448" sldId="284"/>
            <ac:picMk id="7" creationId="{3AE4B92E-C0A7-1CF2-5FC0-F51BA61E5236}"/>
          </ac:picMkLst>
        </pc:picChg>
        <pc:picChg chg="add mod">
          <ac:chgData name="Tong Zhang" userId="a8dcc21bfa1fb372" providerId="LiveId" clId="{5E8359EB-B618-5143-A95A-43EF269EB82B}" dt="2025-09-08T18:27:24.691" v="651" actId="14100"/>
          <ac:picMkLst>
            <pc:docMk/>
            <pc:sldMk cId="287270448" sldId="284"/>
            <ac:picMk id="9" creationId="{428FFAF2-FEA5-E65E-8504-AC59AF4D7C8D}"/>
          </ac:picMkLst>
        </pc:picChg>
        <pc:picChg chg="add mod">
          <ac:chgData name="Tong Zhang" userId="a8dcc21bfa1fb372" providerId="LiveId" clId="{5E8359EB-B618-5143-A95A-43EF269EB82B}" dt="2025-09-08T18:27:28.740" v="653" actId="14100"/>
          <ac:picMkLst>
            <pc:docMk/>
            <pc:sldMk cId="287270448" sldId="284"/>
            <ac:picMk id="11" creationId="{9DF2BE3B-141D-1B9D-E2AE-550AABA90AAB}"/>
          </ac:picMkLst>
        </pc:picChg>
        <pc:cxnChg chg="del">
          <ac:chgData name="Tong Zhang" userId="a8dcc21bfa1fb372" providerId="LiveId" clId="{5E8359EB-B618-5143-A95A-43EF269EB82B}" dt="2025-09-08T18:25:34.408" v="634" actId="478"/>
          <ac:cxnSpMkLst>
            <pc:docMk/>
            <pc:sldMk cId="287270448" sldId="284"/>
            <ac:cxnSpMk id="8" creationId="{9BBE555F-5D50-5583-5678-480FBCEB0EC8}"/>
          </ac:cxnSpMkLst>
        </pc:cxnChg>
        <pc:cxnChg chg="del">
          <ac:chgData name="Tong Zhang" userId="a8dcc21bfa1fb372" providerId="LiveId" clId="{5E8359EB-B618-5143-A95A-43EF269EB82B}" dt="2025-09-08T18:25:33.267" v="632" actId="478"/>
          <ac:cxnSpMkLst>
            <pc:docMk/>
            <pc:sldMk cId="287270448" sldId="284"/>
            <ac:cxnSpMk id="13" creationId="{C71840CD-F46F-219D-D714-C0B0033831BB}"/>
          </ac:cxnSpMkLst>
        </pc:cxnChg>
        <pc:cxnChg chg="del">
          <ac:chgData name="Tong Zhang" userId="a8dcc21bfa1fb372" providerId="LiveId" clId="{5E8359EB-B618-5143-A95A-43EF269EB82B}" dt="2025-09-08T18:25:35.114" v="635" actId="478"/>
          <ac:cxnSpMkLst>
            <pc:docMk/>
            <pc:sldMk cId="287270448" sldId="284"/>
            <ac:cxnSpMk id="14" creationId="{E8239C19-A500-5275-76B0-9219CB495356}"/>
          </ac:cxnSpMkLst>
        </pc:cxnChg>
        <pc:cxnChg chg="del">
          <ac:chgData name="Tong Zhang" userId="a8dcc21bfa1fb372" providerId="LiveId" clId="{5E8359EB-B618-5143-A95A-43EF269EB82B}" dt="2025-09-08T18:25:33.711" v="633" actId="478"/>
          <ac:cxnSpMkLst>
            <pc:docMk/>
            <pc:sldMk cId="287270448" sldId="284"/>
            <ac:cxnSpMk id="15" creationId="{3373D447-2855-0908-A617-BDAE7D1CCE8F}"/>
          </ac:cxnSpMkLst>
        </pc:cxnChg>
        <pc:cxnChg chg="add">
          <ac:chgData name="Tong Zhang" userId="a8dcc21bfa1fb372" providerId="LiveId" clId="{5E8359EB-B618-5143-A95A-43EF269EB82B}" dt="2025-09-08T18:27:17.009" v="650" actId="26606"/>
          <ac:cxnSpMkLst>
            <pc:docMk/>
            <pc:sldMk cId="287270448" sldId="284"/>
            <ac:cxnSpMk id="28" creationId="{91B6081D-D3E8-4209-B85B-EB1C655A6272}"/>
          </ac:cxnSpMkLst>
        </pc:cxnChg>
        <pc:cxnChg chg="add">
          <ac:chgData name="Tong Zhang" userId="a8dcc21bfa1fb372" providerId="LiveId" clId="{5E8359EB-B618-5143-A95A-43EF269EB82B}" dt="2025-09-08T18:27:17.009" v="650" actId="26606"/>
          <ac:cxnSpMkLst>
            <pc:docMk/>
            <pc:sldMk cId="287270448" sldId="284"/>
            <ac:cxnSpMk id="30" creationId="{28CA55E4-1295-45C8-BA05-5A9E705B749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6E6AD-DFDD-C047-999F-42621ECF981C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B9E03-041E-2A47-8014-B547BA64F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47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712B-2354-5B4C-BAD5-15D64CD068A4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4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7BD3C-652C-3341-9495-AF87405AE37C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50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125A-2379-E34F-B96A-70AACB9D9F2F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2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DE6C0-AA66-5B4B-8B46-9187B379584D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2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0987-3CD0-3642-94C3-FF7E7FCB887E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181C-73CB-6E4F-AB6E-D7866C7F0342}" type="datetime1">
              <a:rPr lang="en-GB" smtClean="0"/>
              <a:t>08/09/2025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0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D8E8-B6A2-9744-9780-0E117BEC14A4}" type="datetime1">
              <a:rPr lang="en-GB" smtClean="0"/>
              <a:t>08/09/2025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5585-F278-7C46-BDA0-41F7E71D813F}" type="datetime1">
              <a:rPr lang="en-GB" smtClean="0"/>
              <a:t>08/09/2025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BB49-1C38-8541-9637-4FC97A1F42C6}" type="datetime1">
              <a:rPr lang="en-GB" smtClean="0"/>
              <a:t>08/09/2025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9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D406-3EC2-C247-B4F5-BA79B6302761}" type="datetime1">
              <a:rPr lang="en-GB" smtClean="0"/>
              <a:t>08/09/2025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1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AE1C-5E93-A147-BA7D-03A40B7BC704}" type="datetime1">
              <a:rPr lang="en-GB" smtClean="0"/>
              <a:t>08/09/2025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D46262-FA7F-3949-A9B7-238AEAF6E51D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0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BA44-02EA-81CF-45A2-016BB2E3E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6066" y="2163495"/>
            <a:ext cx="4465674" cy="2929030"/>
          </a:xfrm>
        </p:spPr>
        <p:txBody>
          <a:bodyPr>
            <a:normAutofit/>
          </a:bodyPr>
          <a:lstStyle/>
          <a:p>
            <a:pPr algn="r"/>
            <a:r>
              <a:rPr lang="en-GB" sz="5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 Arm 25</a:t>
            </a:r>
            <a:br>
              <a:rPr lang="en-GB" sz="5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GB" sz="28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Assembly Instructions</a:t>
            </a:r>
            <a:br>
              <a:rPr lang="en-GB" sz="5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GB" sz="54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09819-321A-CCD6-E1A4-C89A5105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84552"/>
            <a:ext cx="7772400" cy="1829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886A9-9502-287A-2F91-ED2D166C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446" y="2175989"/>
            <a:ext cx="4848446" cy="4841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797CF-A601-D694-DE26-D4A1DBC96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594" y="5571460"/>
            <a:ext cx="1891406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DC3AF-F3AF-3496-D055-CC956AED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087F4CBA-1441-A437-B752-79FE75CF2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06D1812-407D-7C12-31D8-F977FA64D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36C237-7B60-6479-3EF9-8BABAB9CE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341131-C396-2567-53A2-B5788DA7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239A13-545A-FA39-8E97-1B6AB42BE70B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B2940-2326-27C9-1710-8E6B5253B5E1}"/>
              </a:ext>
            </a:extLst>
          </p:cNvPr>
          <p:cNvSpPr txBox="1"/>
          <p:nvPr/>
        </p:nvSpPr>
        <p:spPr>
          <a:xfrm>
            <a:off x="1694674" y="1318773"/>
            <a:ext cx="161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C0AD9A-3783-E0C2-0773-9FFB52C3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4" b="504"/>
          <a:stretch/>
        </p:blipFill>
        <p:spPr>
          <a:xfrm>
            <a:off x="705350" y="3667332"/>
            <a:ext cx="2338597" cy="2154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DD3E93-2BCD-5BB8-10C6-FDE42555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5" y="283549"/>
            <a:ext cx="1597064" cy="158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AFD70-5481-9406-96CF-6D530348D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681" y="516566"/>
            <a:ext cx="865982" cy="842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8F694-DA68-86EE-FAB0-BAB81DEA6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479" y="1965027"/>
            <a:ext cx="4574263" cy="29279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0E29E0-1A9A-27B6-593D-C49919618003}"/>
              </a:ext>
            </a:extLst>
          </p:cNvPr>
          <p:cNvCxnSpPr>
            <a:cxnSpLocks/>
          </p:cNvCxnSpPr>
          <p:nvPr/>
        </p:nvCxnSpPr>
        <p:spPr>
          <a:xfrm flipH="1" flipV="1">
            <a:off x="5756223" y="4377127"/>
            <a:ext cx="850085" cy="205846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A69AEA-9120-AFE1-F6DD-A9DD55C7246A}"/>
              </a:ext>
            </a:extLst>
          </p:cNvPr>
          <p:cNvCxnSpPr>
            <a:cxnSpLocks/>
          </p:cNvCxnSpPr>
          <p:nvPr/>
        </p:nvCxnSpPr>
        <p:spPr>
          <a:xfrm flipH="1" flipV="1">
            <a:off x="2921709" y="5098072"/>
            <a:ext cx="485914" cy="375984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825901-1160-10FA-AE76-8B3F3873094C}"/>
              </a:ext>
            </a:extLst>
          </p:cNvPr>
          <p:cNvCxnSpPr>
            <a:cxnSpLocks/>
          </p:cNvCxnSpPr>
          <p:nvPr/>
        </p:nvCxnSpPr>
        <p:spPr>
          <a:xfrm flipH="1" flipV="1">
            <a:off x="1874648" y="5474056"/>
            <a:ext cx="448827" cy="28067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05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9AF9E-1AB7-2733-06C7-BD7269B2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429372B7-2240-2EA3-3CD2-DFD6AC89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01BE587B-2F57-E9B7-538A-1E84AD74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95BFAA-14E7-2B23-5414-9C72CA828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41A338-9B7A-5B4D-1E90-045EB7F9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11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34C060-F148-9F40-7D97-9A7EBDA3685F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6CF80-B4B9-2B48-0E28-8C729971D907}"/>
              </a:ext>
            </a:extLst>
          </p:cNvPr>
          <p:cNvSpPr txBox="1"/>
          <p:nvPr/>
        </p:nvSpPr>
        <p:spPr>
          <a:xfrm>
            <a:off x="1694674" y="1318773"/>
            <a:ext cx="161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3FB690-6BCD-473E-4E00-C08FEC8A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79" b="2679"/>
          <a:stretch/>
        </p:blipFill>
        <p:spPr>
          <a:xfrm>
            <a:off x="705350" y="3667332"/>
            <a:ext cx="2338597" cy="2154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272663-EAC5-5B98-BA92-CB85C74D88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172" y="283549"/>
            <a:ext cx="1332490" cy="158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366D3-4B2A-49A7-97BF-F22989A48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681" y="516566"/>
            <a:ext cx="865982" cy="842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7D201-00E2-E08D-940E-C92C88CCED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16083" y="1965027"/>
            <a:ext cx="4019055" cy="29279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9C2BA8-8672-ACF6-8825-475DEB98F7C6}"/>
              </a:ext>
            </a:extLst>
          </p:cNvPr>
          <p:cNvCxnSpPr>
            <a:cxnSpLocks/>
          </p:cNvCxnSpPr>
          <p:nvPr/>
        </p:nvCxnSpPr>
        <p:spPr>
          <a:xfrm flipH="1" flipV="1">
            <a:off x="6025610" y="4478795"/>
            <a:ext cx="555630" cy="153166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8D84E5-0CF6-9D17-9E89-606CC8CB720E}"/>
              </a:ext>
            </a:extLst>
          </p:cNvPr>
          <p:cNvCxnSpPr>
            <a:cxnSpLocks/>
          </p:cNvCxnSpPr>
          <p:nvPr/>
        </p:nvCxnSpPr>
        <p:spPr>
          <a:xfrm flipH="1" flipV="1">
            <a:off x="2863918" y="5238411"/>
            <a:ext cx="485914" cy="375984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13B6D9-551A-2901-D4CA-431248068F12}"/>
              </a:ext>
            </a:extLst>
          </p:cNvPr>
          <p:cNvCxnSpPr>
            <a:cxnSpLocks/>
          </p:cNvCxnSpPr>
          <p:nvPr/>
        </p:nvCxnSpPr>
        <p:spPr>
          <a:xfrm flipH="1" flipV="1">
            <a:off x="1804267" y="5532430"/>
            <a:ext cx="448827" cy="28067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4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5832-AE98-76F6-A220-B2A89BBD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EFCA90C-0BDE-AD44-5A66-618303252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587310B-1FEE-7468-89C0-2B51A1DB0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89CB67-0365-C0A1-05AF-E1BB7E607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7B9A49-2E48-0E5A-D2B0-3A752234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D406B-CFED-E9FF-1502-7C19D258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13" y="822588"/>
            <a:ext cx="2567441" cy="344887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9342DF-CB43-8772-24ED-6F153BF09C78}"/>
              </a:ext>
            </a:extLst>
          </p:cNvPr>
          <p:cNvSpPr/>
          <p:nvPr/>
        </p:nvSpPr>
        <p:spPr>
          <a:xfrm>
            <a:off x="0" y="0"/>
            <a:ext cx="5770968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B9F3E-3E0E-0DE4-FCDC-FF991F167198}"/>
              </a:ext>
            </a:extLst>
          </p:cNvPr>
          <p:cNvCxnSpPr>
            <a:cxnSpLocks/>
          </p:cNvCxnSpPr>
          <p:nvPr/>
        </p:nvCxnSpPr>
        <p:spPr>
          <a:xfrm flipH="1" flipV="1">
            <a:off x="7528523" y="1126007"/>
            <a:ext cx="555630" cy="15316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3CFD7F-6C0E-2C0B-2E5D-31306519A7ED}"/>
              </a:ext>
            </a:extLst>
          </p:cNvPr>
          <p:cNvCxnSpPr>
            <a:cxnSpLocks/>
          </p:cNvCxnSpPr>
          <p:nvPr/>
        </p:nvCxnSpPr>
        <p:spPr>
          <a:xfrm>
            <a:off x="6363355" y="762265"/>
            <a:ext cx="568836" cy="22883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E9B632A-AE71-B103-04F3-14467070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319" y="2214866"/>
            <a:ext cx="2187649" cy="370174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C02CD-44F7-7A08-FA6B-28E62AED04F9}"/>
              </a:ext>
            </a:extLst>
          </p:cNvPr>
          <p:cNvCxnSpPr>
            <a:cxnSpLocks/>
          </p:cNvCxnSpPr>
          <p:nvPr/>
        </p:nvCxnSpPr>
        <p:spPr>
          <a:xfrm flipV="1">
            <a:off x="3890168" y="3305221"/>
            <a:ext cx="518432" cy="24160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A6285D-F794-2F04-B777-236906BD3C68}"/>
              </a:ext>
            </a:extLst>
          </p:cNvPr>
          <p:cNvCxnSpPr>
            <a:cxnSpLocks/>
          </p:cNvCxnSpPr>
          <p:nvPr/>
        </p:nvCxnSpPr>
        <p:spPr>
          <a:xfrm flipV="1">
            <a:off x="3965960" y="4939099"/>
            <a:ext cx="508174" cy="332287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C673076-B7C5-F452-700B-7BE08D25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92" y="2503357"/>
            <a:ext cx="1808734" cy="341325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D7E702-7DD4-B646-F58E-52566390DC20}"/>
              </a:ext>
            </a:extLst>
          </p:cNvPr>
          <p:cNvCxnSpPr>
            <a:cxnSpLocks/>
          </p:cNvCxnSpPr>
          <p:nvPr/>
        </p:nvCxnSpPr>
        <p:spPr>
          <a:xfrm flipH="1" flipV="1">
            <a:off x="2487744" y="4271465"/>
            <a:ext cx="562984" cy="15063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6AB78D-3CA1-9493-0101-0E05219A90DA}"/>
              </a:ext>
            </a:extLst>
          </p:cNvPr>
          <p:cNvCxnSpPr>
            <a:cxnSpLocks/>
          </p:cNvCxnSpPr>
          <p:nvPr/>
        </p:nvCxnSpPr>
        <p:spPr>
          <a:xfrm>
            <a:off x="684788" y="3697454"/>
            <a:ext cx="484445" cy="152579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62835F4-A6E4-AC19-8479-A74CFEA3A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5" y="240298"/>
            <a:ext cx="4202618" cy="15166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D128C6-DDC6-379F-A3E7-05234A042EDB}"/>
              </a:ext>
            </a:extLst>
          </p:cNvPr>
          <p:cNvSpPr txBox="1"/>
          <p:nvPr/>
        </p:nvSpPr>
        <p:spPr>
          <a:xfrm>
            <a:off x="4063112" y="1198853"/>
            <a:ext cx="161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1A8F1D-DD79-24F3-3FEE-8BBA5AA8C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119" y="396646"/>
            <a:ext cx="865982" cy="8425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02F7A8E-76D7-64EC-C13D-AB9E89FD1ECE}"/>
              </a:ext>
            </a:extLst>
          </p:cNvPr>
          <p:cNvSpPr txBox="1"/>
          <p:nvPr/>
        </p:nvSpPr>
        <p:spPr>
          <a:xfrm>
            <a:off x="1980826" y="1582562"/>
            <a:ext cx="161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All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2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DE70B-C955-C164-87A5-875567C6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EDB8B0F-E781-54B3-9AF9-983A4BAD2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C253216-6218-FC82-0495-F963875C8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1B455C-F81A-29D0-17FD-EB6936E89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3D64223-D6E5-7C8C-AB4D-43F3F035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7E710-04A0-6333-C41B-65F629AC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600" y="822589"/>
            <a:ext cx="4915091" cy="479479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0F0F2B-F9A0-3CB7-AA13-0487360B4A8C}"/>
              </a:ext>
            </a:extLst>
          </p:cNvPr>
          <p:cNvSpPr/>
          <p:nvPr/>
        </p:nvSpPr>
        <p:spPr>
          <a:xfrm>
            <a:off x="0" y="14219"/>
            <a:ext cx="5531370" cy="1496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8962F-7ACB-335A-73D4-3125C329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83" y="278941"/>
            <a:ext cx="3762807" cy="102839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2E6F69-49DA-F5B8-185A-94F9D97ED664}"/>
              </a:ext>
            </a:extLst>
          </p:cNvPr>
          <p:cNvCxnSpPr>
            <a:cxnSpLocks/>
          </p:cNvCxnSpPr>
          <p:nvPr/>
        </p:nvCxnSpPr>
        <p:spPr>
          <a:xfrm flipH="1" flipV="1">
            <a:off x="6720623" y="2402102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26E27B1-09E1-D2CC-7DC9-5D843A85ABC2}"/>
              </a:ext>
            </a:extLst>
          </p:cNvPr>
          <p:cNvSpPr txBox="1"/>
          <p:nvPr/>
        </p:nvSpPr>
        <p:spPr>
          <a:xfrm>
            <a:off x="3805002" y="987662"/>
            <a:ext cx="161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EA0B0A9-4FE5-B98B-1F0A-E3F67A479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009" y="185455"/>
            <a:ext cx="865982" cy="8425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53FA02-B539-7C88-C411-60D678C52EA0}"/>
              </a:ext>
            </a:extLst>
          </p:cNvPr>
          <p:cNvCxnSpPr>
            <a:cxnSpLocks/>
          </p:cNvCxnSpPr>
          <p:nvPr/>
        </p:nvCxnSpPr>
        <p:spPr>
          <a:xfrm flipH="1" flipV="1">
            <a:off x="8019094" y="1902112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237C71-F41D-79BF-B2BC-99300BD89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62" y="2236225"/>
            <a:ext cx="2594376" cy="33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51B61-DB7C-4CF5-D7B3-584C6FD9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A08CF52-1B23-6861-6F38-B58E785A6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B68FE2B3-B55E-FAB6-EC15-F63278B2E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AC91DF-4D92-7C65-181A-A86FAB62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EEBC0-2EBA-9D6C-099B-C114659B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7AD5D-14F3-6095-3653-197CEE48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6" b="4773"/>
          <a:stretch>
            <a:fillRect/>
          </a:stretch>
        </p:blipFill>
        <p:spPr>
          <a:xfrm>
            <a:off x="1491252" y="1101326"/>
            <a:ext cx="5995408" cy="459979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42A16F2-8FEA-CD5C-193F-5B4C27DB9796}"/>
              </a:ext>
            </a:extLst>
          </p:cNvPr>
          <p:cNvSpPr/>
          <p:nvPr/>
        </p:nvSpPr>
        <p:spPr>
          <a:xfrm>
            <a:off x="-9440" y="-17793"/>
            <a:ext cx="3217335" cy="24911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F1707-2CD4-69B6-6B91-BC463856E2AF}"/>
              </a:ext>
            </a:extLst>
          </p:cNvPr>
          <p:cNvCxnSpPr>
            <a:cxnSpLocks/>
          </p:cNvCxnSpPr>
          <p:nvPr/>
        </p:nvCxnSpPr>
        <p:spPr>
          <a:xfrm flipH="1" flipV="1">
            <a:off x="6385702" y="5228579"/>
            <a:ext cx="539543" cy="40735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116B16B-9F3D-88E5-151D-29B993586A13}"/>
              </a:ext>
            </a:extLst>
          </p:cNvPr>
          <p:cNvSpPr txBox="1"/>
          <p:nvPr/>
        </p:nvSpPr>
        <p:spPr>
          <a:xfrm>
            <a:off x="1382059" y="1578853"/>
            <a:ext cx="1664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</a:p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7C77FB-ACA0-FEA0-CF35-E8A699EAD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1" y="1680716"/>
            <a:ext cx="771226" cy="7503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197D3-B6D0-8196-DC60-C93BE1FC9D83}"/>
              </a:ext>
            </a:extLst>
          </p:cNvPr>
          <p:cNvCxnSpPr>
            <a:cxnSpLocks/>
          </p:cNvCxnSpPr>
          <p:nvPr/>
        </p:nvCxnSpPr>
        <p:spPr>
          <a:xfrm flipH="1" flipV="1">
            <a:off x="7114823" y="4924908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9E5F1D-FF29-60F5-F5C1-47361835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5" y="110572"/>
            <a:ext cx="2771039" cy="1572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AAF7C-9068-2603-D713-78548422C553}"/>
              </a:ext>
            </a:extLst>
          </p:cNvPr>
          <p:cNvSpPr txBox="1"/>
          <p:nvPr/>
        </p:nvSpPr>
        <p:spPr>
          <a:xfrm>
            <a:off x="6527795" y="556703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8mm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81832-3DBB-A7BA-6AB2-A83F3BA15127}"/>
              </a:ext>
            </a:extLst>
          </p:cNvPr>
          <p:cNvSpPr txBox="1"/>
          <p:nvPr/>
        </p:nvSpPr>
        <p:spPr>
          <a:xfrm>
            <a:off x="7699160" y="513764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12mm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50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7ED59-B6B9-3B6E-62CE-2EBFFE91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56825879-7B92-1421-2894-CB54F65AB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F1999C0-A188-0582-8893-9F5411BB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78CBDE-76B5-EB45-AB4F-32CF47356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3546BD-69FC-5AC3-1BF0-0823086A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A54A2-0C0A-D0A3-58C6-44B0F80B3D4B}"/>
              </a:ext>
            </a:extLst>
          </p:cNvPr>
          <p:cNvSpPr/>
          <p:nvPr/>
        </p:nvSpPr>
        <p:spPr>
          <a:xfrm>
            <a:off x="-9440" y="-17793"/>
            <a:ext cx="3217335" cy="24911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199CB-BB4F-4A03-1926-3F1D693BB369}"/>
              </a:ext>
            </a:extLst>
          </p:cNvPr>
          <p:cNvSpPr txBox="1"/>
          <p:nvPr/>
        </p:nvSpPr>
        <p:spPr>
          <a:xfrm>
            <a:off x="1361182" y="1794297"/>
            <a:ext cx="166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9C56B7-ED41-DF07-F378-1EDF7AFA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41" y="1680716"/>
            <a:ext cx="771226" cy="750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2C9932-F13E-71F7-2983-76C06E64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96125" y="778526"/>
            <a:ext cx="4861430" cy="51647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CA2064-5FBD-144A-5EA8-CCCBECEB7C8C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3261805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2CA6BC9-933B-1AB9-C4E6-4A8B7B31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1" y="101979"/>
            <a:ext cx="2866426" cy="144122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57DCECF-4D13-93A4-47E2-6A826401C3EB}"/>
              </a:ext>
            </a:extLst>
          </p:cNvPr>
          <p:cNvSpPr/>
          <p:nvPr/>
        </p:nvSpPr>
        <p:spPr>
          <a:xfrm>
            <a:off x="96888" y="60213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1F22BE-3EC8-B41B-C483-677A3A6FDD9B}"/>
              </a:ext>
            </a:extLst>
          </p:cNvPr>
          <p:cNvSpPr/>
          <p:nvPr/>
        </p:nvSpPr>
        <p:spPr>
          <a:xfrm>
            <a:off x="742670" y="1023875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EC54DF-3B35-52FE-64B6-FEB0AFECBC1E}"/>
              </a:ext>
            </a:extLst>
          </p:cNvPr>
          <p:cNvSpPr/>
          <p:nvPr/>
        </p:nvSpPr>
        <p:spPr>
          <a:xfrm>
            <a:off x="5879188" y="2160610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CC8F7B-7EEB-22DC-2D58-841067C3A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01" y="2942595"/>
            <a:ext cx="2846540" cy="28915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01FC723-9997-EA08-30EB-1FB30A411492}"/>
              </a:ext>
            </a:extLst>
          </p:cNvPr>
          <p:cNvSpPr/>
          <p:nvPr/>
        </p:nvSpPr>
        <p:spPr>
          <a:xfrm>
            <a:off x="1907083" y="3912041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8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40779-C038-6D25-5234-F40C4DFA2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DF5F5DBE-F145-A31A-9B71-446FA4886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6EE2594-B59A-E389-797F-916C4D668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0BE2B-8650-EF12-281B-C0FBEB45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2F9E66-C16C-F14C-389B-05F63998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1B574E-9E4C-A837-615D-D874698D8DEC}"/>
              </a:ext>
            </a:extLst>
          </p:cNvPr>
          <p:cNvSpPr/>
          <p:nvPr/>
        </p:nvSpPr>
        <p:spPr>
          <a:xfrm>
            <a:off x="-9440" y="-17793"/>
            <a:ext cx="3217335" cy="209372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C655FA-7852-8081-8905-A0B44AA2C041}"/>
              </a:ext>
            </a:extLst>
          </p:cNvPr>
          <p:cNvSpPr txBox="1"/>
          <p:nvPr/>
        </p:nvSpPr>
        <p:spPr>
          <a:xfrm>
            <a:off x="1266265" y="1283560"/>
            <a:ext cx="166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4E9AE2F-DCB8-EED3-FE8E-EA6B1F62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24" y="1169979"/>
            <a:ext cx="771226" cy="7503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053608-92B0-5E6F-277D-021113049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44" y="822588"/>
            <a:ext cx="4987906" cy="49087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FAAFF-9821-4D20-1B1A-A21F11C886A3}"/>
              </a:ext>
            </a:extLst>
          </p:cNvPr>
          <p:cNvCxnSpPr>
            <a:cxnSpLocks/>
          </p:cNvCxnSpPr>
          <p:nvPr/>
        </p:nvCxnSpPr>
        <p:spPr>
          <a:xfrm flipH="1" flipV="1">
            <a:off x="6642943" y="2701585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3CA34BC-F89E-F310-4B13-FAC71728DC55}"/>
              </a:ext>
            </a:extLst>
          </p:cNvPr>
          <p:cNvSpPr/>
          <p:nvPr/>
        </p:nvSpPr>
        <p:spPr>
          <a:xfrm>
            <a:off x="5954155" y="2170434"/>
            <a:ext cx="738477" cy="70615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618839-0B87-4304-6C85-7F21975873C7}"/>
              </a:ext>
            </a:extLst>
          </p:cNvPr>
          <p:cNvCxnSpPr>
            <a:cxnSpLocks/>
          </p:cNvCxnSpPr>
          <p:nvPr/>
        </p:nvCxnSpPr>
        <p:spPr>
          <a:xfrm flipH="1" flipV="1">
            <a:off x="5503381" y="3339439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7708ACA-97D1-220B-ACDC-42183005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4" y="160992"/>
            <a:ext cx="2895823" cy="8302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211EF4C-D08E-4952-AE9D-E99ABC5F144B}"/>
              </a:ext>
            </a:extLst>
          </p:cNvPr>
          <p:cNvSpPr/>
          <p:nvPr/>
        </p:nvSpPr>
        <p:spPr>
          <a:xfrm>
            <a:off x="331287" y="606396"/>
            <a:ext cx="434831" cy="40804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C59EC-13E7-20B1-7486-FEE1F639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0" y="2368301"/>
            <a:ext cx="2731582" cy="35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FF170-4153-480B-DB27-875CDC516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F0F387F-B26B-0C67-69CF-60732EB4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D549B4B-A3C1-0756-348B-DA204C9D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0E6CA7-402C-451D-7847-60A93093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4C2278-F5CD-985C-F990-E760CB1F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E990FF-3CC3-40FA-5AB3-740A67191C0F}"/>
              </a:ext>
            </a:extLst>
          </p:cNvPr>
          <p:cNvSpPr/>
          <p:nvPr/>
        </p:nvSpPr>
        <p:spPr>
          <a:xfrm>
            <a:off x="-9440" y="-17793"/>
            <a:ext cx="321733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DCD0E0-FFF4-BE26-1DFC-0D54E85E29AC}"/>
              </a:ext>
            </a:extLst>
          </p:cNvPr>
          <p:cNvSpPr txBox="1"/>
          <p:nvPr/>
        </p:nvSpPr>
        <p:spPr>
          <a:xfrm>
            <a:off x="1771427" y="990529"/>
            <a:ext cx="166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33BE6E-D4A0-293B-3E26-0711F058B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41" y="216446"/>
            <a:ext cx="771226" cy="750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9175B5-E4DF-2A2F-9BCE-65A4994C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429" y="686177"/>
            <a:ext cx="2807261" cy="303597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E9949FA-72B5-E738-D9F4-915599F01374}"/>
              </a:ext>
            </a:extLst>
          </p:cNvPr>
          <p:cNvSpPr/>
          <p:nvPr/>
        </p:nvSpPr>
        <p:spPr>
          <a:xfrm>
            <a:off x="7576346" y="2587082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089B6F-F5E2-77C3-9F6F-CAD3CBB9C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10" y="1834689"/>
            <a:ext cx="3387584" cy="417702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9CAF53-A36B-E603-2AFB-C07B54240A79}"/>
              </a:ext>
            </a:extLst>
          </p:cNvPr>
          <p:cNvCxnSpPr>
            <a:cxnSpLocks/>
          </p:cNvCxnSpPr>
          <p:nvPr/>
        </p:nvCxnSpPr>
        <p:spPr>
          <a:xfrm flipH="1" flipV="1">
            <a:off x="1971612" y="4796604"/>
            <a:ext cx="425599" cy="26966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04B63A1-46D5-AF87-80AD-B6928EB01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44" y="27823"/>
            <a:ext cx="1419816" cy="1492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A9A93-4E2D-0065-7980-2F236B4B3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189" y="3781827"/>
            <a:ext cx="2440383" cy="1979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553BF-1090-2918-DDD9-1B3325A3D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534" y="918266"/>
            <a:ext cx="3217335" cy="40240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23695A-D5B8-EE27-C83E-27180E6395E1}"/>
              </a:ext>
            </a:extLst>
          </p:cNvPr>
          <p:cNvCxnSpPr>
            <a:cxnSpLocks/>
          </p:cNvCxnSpPr>
          <p:nvPr/>
        </p:nvCxnSpPr>
        <p:spPr>
          <a:xfrm flipH="1">
            <a:off x="5491303" y="3655244"/>
            <a:ext cx="701886" cy="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94A0DF-BF66-C055-7DC9-30AD0D746F58}"/>
              </a:ext>
            </a:extLst>
          </p:cNvPr>
          <p:cNvCxnSpPr>
            <a:cxnSpLocks/>
          </p:cNvCxnSpPr>
          <p:nvPr/>
        </p:nvCxnSpPr>
        <p:spPr>
          <a:xfrm flipH="1">
            <a:off x="7622397" y="4469283"/>
            <a:ext cx="701886" cy="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2EC958-612B-6F69-9FFB-ACF34CACA257}"/>
              </a:ext>
            </a:extLst>
          </p:cNvPr>
          <p:cNvCxnSpPr/>
          <p:nvPr/>
        </p:nvCxnSpPr>
        <p:spPr>
          <a:xfrm>
            <a:off x="3382537" y="2204164"/>
            <a:ext cx="0" cy="302947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5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8E49F7-8F67-9C28-CEEC-CEE3950C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2607C10-F755-56A6-65E7-90060A05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8F42C91B-C348-C1B3-F624-D3DA3D4B7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34E40-50EA-2B74-7B1F-DB8C1FBE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2D7225-3CEC-1B7C-D00E-562584CB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1A6A9-C65A-04EA-DEDC-334A2F97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760" y="990529"/>
            <a:ext cx="2939578" cy="327362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C1EBBC-ADFF-8382-897E-41305D870602}"/>
              </a:ext>
            </a:extLst>
          </p:cNvPr>
          <p:cNvSpPr/>
          <p:nvPr/>
        </p:nvSpPr>
        <p:spPr>
          <a:xfrm>
            <a:off x="-9440" y="-17793"/>
            <a:ext cx="3975332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2B9D1A-2661-1DE3-E571-2D2A14390937}"/>
              </a:ext>
            </a:extLst>
          </p:cNvPr>
          <p:cNvSpPr txBox="1"/>
          <p:nvPr/>
        </p:nvSpPr>
        <p:spPr>
          <a:xfrm>
            <a:off x="2301407" y="960710"/>
            <a:ext cx="166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9615F71-04F2-EA56-DC11-AE4D3A3B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121" y="186627"/>
            <a:ext cx="771226" cy="7503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A23C47-30A9-57FC-75CC-CC733587BA4C}"/>
              </a:ext>
            </a:extLst>
          </p:cNvPr>
          <p:cNvCxnSpPr>
            <a:cxnSpLocks/>
          </p:cNvCxnSpPr>
          <p:nvPr/>
        </p:nvCxnSpPr>
        <p:spPr>
          <a:xfrm flipH="1">
            <a:off x="6107007" y="4298215"/>
            <a:ext cx="701886" cy="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C6CF446-C979-B4D1-9A20-821E758A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4" y="75782"/>
            <a:ext cx="922425" cy="1378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EE240-3D56-4C6C-EC65-104E623CDB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56" r="4731" b="3156"/>
          <a:stretch>
            <a:fillRect/>
          </a:stretch>
        </p:blipFill>
        <p:spPr>
          <a:xfrm>
            <a:off x="5015807" y="743701"/>
            <a:ext cx="3637832" cy="52917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CC6258-EE3B-FE0D-C486-53765B1774A8}"/>
              </a:ext>
            </a:extLst>
          </p:cNvPr>
          <p:cNvCxnSpPr>
            <a:cxnSpLocks/>
          </p:cNvCxnSpPr>
          <p:nvPr/>
        </p:nvCxnSpPr>
        <p:spPr>
          <a:xfrm flipH="1" flipV="1">
            <a:off x="7374527" y="3963762"/>
            <a:ext cx="1170095" cy="433308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9F9C4B9-E5C0-677C-3998-9333AC46B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88" y="2259481"/>
            <a:ext cx="2893978" cy="340856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F6E91F-26B1-7C60-5ACA-3B1A849EDFCA}"/>
              </a:ext>
            </a:extLst>
          </p:cNvPr>
          <p:cNvCxnSpPr>
            <a:cxnSpLocks/>
          </p:cNvCxnSpPr>
          <p:nvPr/>
        </p:nvCxnSpPr>
        <p:spPr>
          <a:xfrm flipH="1" flipV="1">
            <a:off x="2238534" y="4816369"/>
            <a:ext cx="532746" cy="134082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A49CFE-4D31-F119-CAC4-0977153A2893}"/>
              </a:ext>
            </a:extLst>
          </p:cNvPr>
          <p:cNvCxnSpPr>
            <a:cxnSpLocks/>
          </p:cNvCxnSpPr>
          <p:nvPr/>
        </p:nvCxnSpPr>
        <p:spPr>
          <a:xfrm flipH="1" flipV="1">
            <a:off x="2238992" y="4397070"/>
            <a:ext cx="614375" cy="11314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10FC6D6-6434-4DA8-D49B-5F14967B9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745" y="128709"/>
            <a:ext cx="1132640" cy="131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3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1569C-83A5-3665-DB7F-D57F5220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9AF8D56-0430-9FF3-03B6-9BE736011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0E96063-C95A-9BCE-FD7B-966B63C37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85B6B-DDC8-1267-A80E-C37AC758B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2BFE31-3DDC-FE3C-195D-3B04B7E7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8B9AF-FF6A-3225-58F9-5D8EE37A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828" y="1142098"/>
            <a:ext cx="4440225" cy="452594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E5BE022-C530-5610-D5C1-FF910DF1460D}"/>
              </a:ext>
            </a:extLst>
          </p:cNvPr>
          <p:cNvSpPr/>
          <p:nvPr/>
        </p:nvSpPr>
        <p:spPr>
          <a:xfrm>
            <a:off x="-9441" y="-17793"/>
            <a:ext cx="501615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983FA1-7541-1772-C6D5-7FAAAF520F1B}"/>
              </a:ext>
            </a:extLst>
          </p:cNvPr>
          <p:cNvSpPr txBox="1"/>
          <p:nvPr/>
        </p:nvSpPr>
        <p:spPr>
          <a:xfrm>
            <a:off x="3335725" y="960710"/>
            <a:ext cx="166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D4D5A1-4BF8-2704-8495-5B44C4702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439" y="186627"/>
            <a:ext cx="771226" cy="75038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4D9204-E728-1F95-ECC6-B33D87C4D417}"/>
              </a:ext>
            </a:extLst>
          </p:cNvPr>
          <p:cNvCxnSpPr>
            <a:cxnSpLocks/>
          </p:cNvCxnSpPr>
          <p:nvPr/>
        </p:nvCxnSpPr>
        <p:spPr>
          <a:xfrm flipH="1" flipV="1">
            <a:off x="7229219" y="5054692"/>
            <a:ext cx="1281928" cy="42355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E429D9-8833-45FE-101F-4A5889BA9F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2827" y="1600558"/>
            <a:ext cx="2924025" cy="407552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9519B3-340A-05DD-B5A6-0DD4DD12C026}"/>
              </a:ext>
            </a:extLst>
          </p:cNvPr>
          <p:cNvCxnSpPr>
            <a:cxnSpLocks/>
          </p:cNvCxnSpPr>
          <p:nvPr/>
        </p:nvCxnSpPr>
        <p:spPr>
          <a:xfrm flipH="1">
            <a:off x="3194060" y="4600650"/>
            <a:ext cx="649035" cy="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89707F-42FA-0024-229C-582F4344A4B8}"/>
              </a:ext>
            </a:extLst>
          </p:cNvPr>
          <p:cNvCxnSpPr>
            <a:cxnSpLocks/>
          </p:cNvCxnSpPr>
          <p:nvPr/>
        </p:nvCxnSpPr>
        <p:spPr>
          <a:xfrm flipH="1">
            <a:off x="3194060" y="4114085"/>
            <a:ext cx="706951" cy="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080026C-007F-1947-6A55-5D83DED3E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623" y="105687"/>
            <a:ext cx="1132640" cy="131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837FB-5E50-239D-72A7-CC2661263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147" y="75782"/>
            <a:ext cx="904218" cy="1378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686F3-C91D-4FE1-12F1-8C8F24B387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6381" y="51400"/>
            <a:ext cx="1368625" cy="146638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9175507-71B7-3BF1-7F2A-0D4BD10D7136}"/>
              </a:ext>
            </a:extLst>
          </p:cNvPr>
          <p:cNvSpPr/>
          <p:nvPr/>
        </p:nvSpPr>
        <p:spPr>
          <a:xfrm>
            <a:off x="1733618" y="3877463"/>
            <a:ext cx="236707" cy="58819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5F46D7-D545-5E2C-6A44-9B830435A4A4}"/>
              </a:ext>
            </a:extLst>
          </p:cNvPr>
          <p:cNvSpPr/>
          <p:nvPr/>
        </p:nvSpPr>
        <p:spPr>
          <a:xfrm rot="4765365">
            <a:off x="2315426" y="4245205"/>
            <a:ext cx="236707" cy="2895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FAD77-FE29-DC3F-D0C5-0C7338CC61F6}"/>
              </a:ext>
            </a:extLst>
          </p:cNvPr>
          <p:cNvSpPr/>
          <p:nvPr/>
        </p:nvSpPr>
        <p:spPr>
          <a:xfrm>
            <a:off x="988741" y="764919"/>
            <a:ext cx="506265" cy="305598"/>
          </a:xfrm>
          <a:prstGeom prst="rect">
            <a:avLst/>
          </a:prstGeom>
          <a:solidFill>
            <a:srgbClr val="F8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55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378CF-E736-872E-C7A7-76544F23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000"/>
          <a:stretch>
            <a:fillRect/>
          </a:stretch>
        </p:blipFill>
        <p:spPr>
          <a:xfrm>
            <a:off x="394790" y="6235442"/>
            <a:ext cx="7248635" cy="4186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C511B6-5139-E1A1-0CB7-6A14BA04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 Notes: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EB3F05-7BE7-A89B-230F-19D141E2A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3" y="1588396"/>
            <a:ext cx="7886700" cy="4351338"/>
          </a:xfrm>
        </p:spPr>
        <p:txBody>
          <a:bodyPr/>
          <a:lstStyle/>
          <a:p>
            <a:r>
              <a:rPr lang="en-GB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Joints should move freely, do not over tighten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screws.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arm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should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marionette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without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motors.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Before assembly you </a:t>
            </a:r>
            <a:r>
              <a:rPr lang="en-US" altLang="zh-CN" sz="2400" dirty="0">
                <a:solidFill>
                  <a:srgbClr val="FF0000"/>
                </a:solidFill>
              </a:rPr>
              <a:t>have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GB" sz="2400" dirty="0">
                <a:solidFill>
                  <a:srgbClr val="FF0000"/>
                </a:solidFill>
              </a:rPr>
              <a:t>to 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and calibrate your servo motors to the positions shown in page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Take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easy,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should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little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force,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yourself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excessive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force,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orientation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again.</a:t>
            </a:r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9BC365-AFBE-002B-F844-58A28298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7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334D2E-21B2-8A78-57E9-A6364F0C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8AFDF4-74D9-C2A5-B481-EB61C7439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1AF2974-D5B5-FC6B-4E48-38A49F2CF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2F446D-60C4-4C3E-C74C-0A37E57A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3E1EE4-383F-4A0B-D0FF-EF185E0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8202E9-260D-32A1-70B2-E8AEC15B3D23}"/>
              </a:ext>
            </a:extLst>
          </p:cNvPr>
          <p:cNvSpPr/>
          <p:nvPr/>
        </p:nvSpPr>
        <p:spPr>
          <a:xfrm>
            <a:off x="-9440" y="-17793"/>
            <a:ext cx="3332504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47BB4-4B41-EB8B-E7DF-0B2EB4B8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381" y="51400"/>
            <a:ext cx="1368625" cy="14663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24BFB5-4978-E8FC-B2A1-0EDE4A9099A7}"/>
              </a:ext>
            </a:extLst>
          </p:cNvPr>
          <p:cNvSpPr/>
          <p:nvPr/>
        </p:nvSpPr>
        <p:spPr>
          <a:xfrm>
            <a:off x="988741" y="764919"/>
            <a:ext cx="506265" cy="305598"/>
          </a:xfrm>
          <a:prstGeom prst="rect">
            <a:avLst/>
          </a:prstGeom>
          <a:solidFill>
            <a:srgbClr val="F8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6FFFB-684D-07BE-C899-EDCA4C1C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12" y="41369"/>
            <a:ext cx="1306848" cy="1371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8362F-646F-E68B-A7A0-D250389A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93" y="2668859"/>
            <a:ext cx="3146134" cy="3200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EE9DA-E875-8854-54F2-9D294CEB6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52" y="1813931"/>
            <a:ext cx="2696355" cy="36464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E8B875-E50E-5794-7E2A-BB3B66A3AC39}"/>
              </a:ext>
            </a:extLst>
          </p:cNvPr>
          <p:cNvCxnSpPr>
            <a:cxnSpLocks/>
          </p:cNvCxnSpPr>
          <p:nvPr/>
        </p:nvCxnSpPr>
        <p:spPr>
          <a:xfrm>
            <a:off x="7615107" y="2752493"/>
            <a:ext cx="0" cy="1625692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1A671-21DC-498C-79AA-8E549AB24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A646652-AC09-8BF3-7900-33B711553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288BCB14-B3A4-3AE8-DF78-D22C55037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12787-AC6A-9F0E-BA9C-D49966223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048641-3566-833A-962E-3D5D0EBF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21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BA980C-FCD4-6E8C-A5CD-D14BBA89FEE1}"/>
              </a:ext>
            </a:extLst>
          </p:cNvPr>
          <p:cNvSpPr/>
          <p:nvPr/>
        </p:nvSpPr>
        <p:spPr>
          <a:xfrm>
            <a:off x="-9440" y="-17793"/>
            <a:ext cx="249244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2CF60-FC2F-E3E5-D2BF-B85AA032DE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22" r="7997"/>
          <a:stretch>
            <a:fillRect/>
          </a:stretch>
        </p:blipFill>
        <p:spPr>
          <a:xfrm rot="5400000">
            <a:off x="514450" y="-248299"/>
            <a:ext cx="1335602" cy="2036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76FD1-0D2A-036A-54EC-66A18347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01853" y="918266"/>
            <a:ext cx="2932386" cy="472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2C42D-F139-39B0-0279-D1CC4BCB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31" y="3033319"/>
            <a:ext cx="2595069" cy="2896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E65D35-8BED-3C4D-8453-66D46D396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661" y="1018478"/>
            <a:ext cx="2612544" cy="25424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82CD47-C923-71B5-90BC-9AE878F8BA6F}"/>
              </a:ext>
            </a:extLst>
          </p:cNvPr>
          <p:cNvCxnSpPr>
            <a:cxnSpLocks/>
          </p:cNvCxnSpPr>
          <p:nvPr/>
        </p:nvCxnSpPr>
        <p:spPr>
          <a:xfrm flipV="1">
            <a:off x="8068590" y="3151550"/>
            <a:ext cx="0" cy="118999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35E89B-13B3-41F5-68C2-15688924F9AB}"/>
              </a:ext>
            </a:extLst>
          </p:cNvPr>
          <p:cNvCxnSpPr>
            <a:cxnSpLocks/>
          </p:cNvCxnSpPr>
          <p:nvPr/>
        </p:nvCxnSpPr>
        <p:spPr>
          <a:xfrm flipV="1">
            <a:off x="5947356" y="3746545"/>
            <a:ext cx="0" cy="118999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396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8D1D9-4B51-A48F-CCFE-9EACC98BD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CE4C39A-C5EC-9798-15DB-A7043FD1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39833341-7D58-BA25-4CEC-B642428E1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85BD15-453A-86C9-2459-ED805CE79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2F9F3F-02EC-992F-BC69-5437D1DE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34E40-25EF-2404-7671-2B128EF2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25" y="1405054"/>
            <a:ext cx="2423532" cy="275751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2975BB-8246-8FAE-2129-AD7367BBE905}"/>
              </a:ext>
            </a:extLst>
          </p:cNvPr>
          <p:cNvSpPr/>
          <p:nvPr/>
        </p:nvSpPr>
        <p:spPr>
          <a:xfrm>
            <a:off x="-9440" y="-17793"/>
            <a:ext cx="3005401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715A7B-A7CE-B95E-0B56-1FC60776F29E}"/>
              </a:ext>
            </a:extLst>
          </p:cNvPr>
          <p:cNvCxnSpPr>
            <a:cxnSpLocks/>
          </p:cNvCxnSpPr>
          <p:nvPr/>
        </p:nvCxnSpPr>
        <p:spPr>
          <a:xfrm flipV="1">
            <a:off x="5947356" y="3746545"/>
            <a:ext cx="0" cy="118999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58CFE7-AC00-0419-5324-B1A729A6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602" y="1210900"/>
            <a:ext cx="3583608" cy="396273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465FF9-1782-B086-814C-DA54A7F99E5D}"/>
              </a:ext>
            </a:extLst>
          </p:cNvPr>
          <p:cNvCxnSpPr>
            <a:cxnSpLocks/>
          </p:cNvCxnSpPr>
          <p:nvPr/>
        </p:nvCxnSpPr>
        <p:spPr>
          <a:xfrm flipV="1">
            <a:off x="5303087" y="3411479"/>
            <a:ext cx="0" cy="118999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2F4D775-BF2F-EDF0-002F-DD67D9E69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39" y="67587"/>
            <a:ext cx="1048966" cy="1283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7FD06B-7879-656B-287A-F3F07CB34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983" y="67900"/>
            <a:ext cx="1537727" cy="1337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81455D-3489-728F-0129-A55256DBC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4" y="3705611"/>
            <a:ext cx="2110442" cy="223643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E92C74-CCBB-CCA0-F59F-89C11BE7A718}"/>
              </a:ext>
            </a:extLst>
          </p:cNvPr>
          <p:cNvCxnSpPr>
            <a:cxnSpLocks/>
          </p:cNvCxnSpPr>
          <p:nvPr/>
        </p:nvCxnSpPr>
        <p:spPr>
          <a:xfrm>
            <a:off x="3055434" y="1650380"/>
            <a:ext cx="0" cy="759339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3788AE-2E4D-149A-5C33-86F8B6FBD963}"/>
              </a:ext>
            </a:extLst>
          </p:cNvPr>
          <p:cNvCxnSpPr>
            <a:cxnSpLocks/>
          </p:cNvCxnSpPr>
          <p:nvPr/>
        </p:nvCxnSpPr>
        <p:spPr>
          <a:xfrm>
            <a:off x="3906644" y="1650380"/>
            <a:ext cx="0" cy="759339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CD50477-E227-DA64-7FF5-CF3058D21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232" y="122021"/>
            <a:ext cx="1623135" cy="13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8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88BEA-37E2-D057-8942-D19213E0C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E949CE47-4338-76C1-558C-C40380A1A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0A840D6-C255-C295-338A-9DD8E9D8F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80BAE-EB20-1D2B-5723-F24F6F2CE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A7F6FE9-8478-4BA5-3697-8308865C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23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F3F2E1-88B2-A1CD-A694-B685C01FD33F}"/>
              </a:ext>
            </a:extLst>
          </p:cNvPr>
          <p:cNvSpPr/>
          <p:nvPr/>
        </p:nvSpPr>
        <p:spPr>
          <a:xfrm>
            <a:off x="-9440" y="-17793"/>
            <a:ext cx="3005401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55FA88-4B68-4DB3-8B81-E063A0E8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92"/>
          <a:stretch>
            <a:fillRect/>
          </a:stretch>
        </p:blipFill>
        <p:spPr>
          <a:xfrm>
            <a:off x="5450406" y="735980"/>
            <a:ext cx="3166953" cy="25390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353B65-4C48-A5B0-965A-3C74B62C71CE}"/>
              </a:ext>
            </a:extLst>
          </p:cNvPr>
          <p:cNvCxnSpPr>
            <a:cxnSpLocks/>
          </p:cNvCxnSpPr>
          <p:nvPr/>
        </p:nvCxnSpPr>
        <p:spPr>
          <a:xfrm flipV="1">
            <a:off x="6445622" y="2597981"/>
            <a:ext cx="0" cy="118999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40254B-D62A-3419-B02D-95C25E02B22C}"/>
              </a:ext>
            </a:extLst>
          </p:cNvPr>
          <p:cNvCxnSpPr>
            <a:cxnSpLocks/>
          </p:cNvCxnSpPr>
          <p:nvPr/>
        </p:nvCxnSpPr>
        <p:spPr>
          <a:xfrm flipV="1">
            <a:off x="8400625" y="2196801"/>
            <a:ext cx="0" cy="118999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F185743-D03C-3671-3620-C9F0389C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35" y="227249"/>
            <a:ext cx="952574" cy="1124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54DF56-778A-7074-3384-E34BAA6A0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48" y="39029"/>
            <a:ext cx="1219200" cy="1435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6AA3AF-744B-4331-E04F-EC6B1B26E1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81552" y="1596328"/>
            <a:ext cx="3166220" cy="28845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F66F1D-B8B3-72DF-C3D9-7FBC12501636}"/>
              </a:ext>
            </a:extLst>
          </p:cNvPr>
          <p:cNvCxnSpPr>
            <a:cxnSpLocks/>
          </p:cNvCxnSpPr>
          <p:nvPr/>
        </p:nvCxnSpPr>
        <p:spPr>
          <a:xfrm flipV="1">
            <a:off x="3438510" y="3844897"/>
            <a:ext cx="0" cy="118999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AE3E79-14CA-CCB2-5513-69C46080C35C}"/>
              </a:ext>
            </a:extLst>
          </p:cNvPr>
          <p:cNvCxnSpPr>
            <a:cxnSpLocks/>
          </p:cNvCxnSpPr>
          <p:nvPr/>
        </p:nvCxnSpPr>
        <p:spPr>
          <a:xfrm flipV="1">
            <a:off x="4180045" y="4268514"/>
            <a:ext cx="0" cy="118999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CA447B3-3577-37F3-F989-249AAF2EA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62" y="3784003"/>
            <a:ext cx="2453274" cy="21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2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13DF4-00E4-85D6-A21D-FADBD6584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3830418-FA48-8425-63CF-E7348471B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9094DF2-9118-A7A8-583F-D62B73A1D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AB7F76-0B4F-75CF-052E-908F1C29F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F336CF-9338-914F-0FE0-D20E23B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24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8FD710-8EBF-863D-425A-C2F1A368DA89}"/>
              </a:ext>
            </a:extLst>
          </p:cNvPr>
          <p:cNvSpPr/>
          <p:nvPr/>
        </p:nvSpPr>
        <p:spPr>
          <a:xfrm>
            <a:off x="-9440" y="-17793"/>
            <a:ext cx="166448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133A7-C0AE-4F0D-9594-0F4C75D6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466"/>
          <a:stretch>
            <a:fillRect/>
          </a:stretch>
        </p:blipFill>
        <p:spPr>
          <a:xfrm>
            <a:off x="289212" y="227249"/>
            <a:ext cx="952574" cy="781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8F18FC-593F-59E2-92FA-53BB0B32EA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2006" y="946017"/>
            <a:ext cx="3466397" cy="4661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F00936-0613-4CCD-971A-B7502403CB48}"/>
              </a:ext>
            </a:extLst>
          </p:cNvPr>
          <p:cNvSpPr txBox="1"/>
          <p:nvPr/>
        </p:nvSpPr>
        <p:spPr>
          <a:xfrm>
            <a:off x="81580" y="946017"/>
            <a:ext cx="166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x3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F47ABC-B4C5-5A1A-0A72-53F69AD1FBD7}"/>
              </a:ext>
            </a:extLst>
          </p:cNvPr>
          <p:cNvCxnSpPr>
            <a:cxnSpLocks/>
          </p:cNvCxnSpPr>
          <p:nvPr/>
        </p:nvCxnSpPr>
        <p:spPr>
          <a:xfrm flipH="1" flipV="1">
            <a:off x="7724907" y="1649901"/>
            <a:ext cx="408838" cy="263901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3B87F3-5AE1-F2BD-FC28-B9BAEA05D466}"/>
              </a:ext>
            </a:extLst>
          </p:cNvPr>
          <p:cNvCxnSpPr>
            <a:cxnSpLocks/>
          </p:cNvCxnSpPr>
          <p:nvPr/>
        </p:nvCxnSpPr>
        <p:spPr>
          <a:xfrm flipH="1" flipV="1">
            <a:off x="7587785" y="2065077"/>
            <a:ext cx="408838" cy="263901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2F4459-AFE5-F5F2-B616-EB03201BFDC5}"/>
              </a:ext>
            </a:extLst>
          </p:cNvPr>
          <p:cNvCxnSpPr>
            <a:cxnSpLocks/>
          </p:cNvCxnSpPr>
          <p:nvPr/>
        </p:nvCxnSpPr>
        <p:spPr>
          <a:xfrm>
            <a:off x="6417837" y="1376268"/>
            <a:ext cx="366596" cy="273633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B76813A-9997-5047-C53B-A71F98EBEB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0762" y="1960725"/>
            <a:ext cx="3867727" cy="40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41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EF6BA-39A6-0BAC-1B8F-A381E0835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24BDC083-EF16-3CA5-9D24-3D02537C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86ACF71-FDA8-399F-E0A7-C1D09F7B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51FD9-6131-0AB3-328B-B36423C26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8B46C4-A0D7-0F48-FDB7-2AE58D30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958EE-EFF9-C88C-2C74-396A00B0D74E}"/>
              </a:ext>
            </a:extLst>
          </p:cNvPr>
          <p:cNvSpPr txBox="1"/>
          <p:nvPr/>
        </p:nvSpPr>
        <p:spPr>
          <a:xfrm>
            <a:off x="662599" y="822589"/>
            <a:ext cx="449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*</a:t>
            </a:r>
            <a:r>
              <a:rPr lang="en-US" altLang="zh-CN" dirty="0">
                <a:solidFill>
                  <a:schemeClr val="tx2"/>
                </a:solidFill>
              </a:rPr>
              <a:t>Check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all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joints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move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with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little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friction,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not,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loosen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the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screw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few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turns.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C634C-8EED-7B56-12B1-9BE3A51E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2598" y="1646490"/>
            <a:ext cx="3932109" cy="3862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426EE9-FC4D-6735-E215-4944811E4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94708" y="1858872"/>
            <a:ext cx="3837366" cy="314025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DE772A-6E24-EA68-631A-6CE7A35ABCFB}"/>
              </a:ext>
            </a:extLst>
          </p:cNvPr>
          <p:cNvSpPr/>
          <p:nvPr/>
        </p:nvSpPr>
        <p:spPr>
          <a:xfrm>
            <a:off x="5887346" y="2909091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E065F1-0865-B978-AFB4-0DA5C0F3F33F}"/>
              </a:ext>
            </a:extLst>
          </p:cNvPr>
          <p:cNvSpPr/>
          <p:nvPr/>
        </p:nvSpPr>
        <p:spPr>
          <a:xfrm>
            <a:off x="7397182" y="2653822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29C3D8-6D4F-1184-726A-842B041B4D8A}"/>
              </a:ext>
            </a:extLst>
          </p:cNvPr>
          <p:cNvSpPr/>
          <p:nvPr/>
        </p:nvSpPr>
        <p:spPr>
          <a:xfrm>
            <a:off x="8030477" y="2562336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C7A750-1170-3D13-4677-ED7543070437}"/>
              </a:ext>
            </a:extLst>
          </p:cNvPr>
          <p:cNvSpPr/>
          <p:nvPr/>
        </p:nvSpPr>
        <p:spPr>
          <a:xfrm>
            <a:off x="1252910" y="4035887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8C0DBA-9631-E2C4-020A-958B42382594}"/>
              </a:ext>
            </a:extLst>
          </p:cNvPr>
          <p:cNvSpPr/>
          <p:nvPr/>
        </p:nvSpPr>
        <p:spPr>
          <a:xfrm>
            <a:off x="3535645" y="1977482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23D06AA-1AC5-C587-9257-F725E9BEEE05}"/>
              </a:ext>
            </a:extLst>
          </p:cNvPr>
          <p:cNvSpPr/>
          <p:nvPr/>
        </p:nvSpPr>
        <p:spPr>
          <a:xfrm>
            <a:off x="3361185" y="2348903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6C648E-6186-FF8E-A5A8-2AAB52260014}"/>
              </a:ext>
            </a:extLst>
          </p:cNvPr>
          <p:cNvSpPr/>
          <p:nvPr/>
        </p:nvSpPr>
        <p:spPr>
          <a:xfrm>
            <a:off x="2113473" y="2364295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B13879-D67E-754F-6BF3-13277D764ECA}"/>
              </a:ext>
            </a:extLst>
          </p:cNvPr>
          <p:cNvSpPr/>
          <p:nvPr/>
        </p:nvSpPr>
        <p:spPr>
          <a:xfrm>
            <a:off x="1929960" y="2698427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D8CC94-6A06-62E7-AEB2-CD26354A3152}"/>
              </a:ext>
            </a:extLst>
          </p:cNvPr>
          <p:cNvSpPr/>
          <p:nvPr/>
        </p:nvSpPr>
        <p:spPr>
          <a:xfrm>
            <a:off x="1252910" y="2508095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3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A74D5-E5B0-8096-7E0C-0943C073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3C36D15D-6CE3-DA5F-0DF8-A51C0B894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0EB19CAA-D176-E9E4-AE16-AF672734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AA296B-04F0-0D5D-4096-1313CF624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610C5B-CE96-0130-C199-2121C919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31E6AA-505B-AA2B-33C4-BA0791AD054E}"/>
              </a:ext>
            </a:extLst>
          </p:cNvPr>
          <p:cNvSpPr/>
          <p:nvPr/>
        </p:nvSpPr>
        <p:spPr>
          <a:xfrm>
            <a:off x="-9440" y="-17793"/>
            <a:ext cx="4328679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21CB42-D976-996C-5B58-489496D8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466"/>
          <a:stretch>
            <a:fillRect/>
          </a:stretch>
        </p:blipFill>
        <p:spPr>
          <a:xfrm>
            <a:off x="2862386" y="197512"/>
            <a:ext cx="952574" cy="781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FA3FD-9361-58B7-BA5C-DB3D56A3BB05}"/>
              </a:ext>
            </a:extLst>
          </p:cNvPr>
          <p:cNvSpPr txBox="1"/>
          <p:nvPr/>
        </p:nvSpPr>
        <p:spPr>
          <a:xfrm>
            <a:off x="2654754" y="916280"/>
            <a:ext cx="166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9B383-E675-37DA-D881-81CF70BFD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834" y="376212"/>
            <a:ext cx="975064" cy="1080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BF090-01CC-8DE6-8FA5-3CC39E729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65" y="148095"/>
            <a:ext cx="1190031" cy="134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51022D-036B-A7C3-B7FC-FE49F3A0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066" y="711468"/>
            <a:ext cx="3245476" cy="415220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ECFF2E-ABD5-3A09-A700-E820060DD388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4457513"/>
            <a:ext cx="826320" cy="530799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03811F8-C57E-682A-6853-F3D4EBF283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51802" y="1706755"/>
            <a:ext cx="3804686" cy="414693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533023-1854-850A-C0AC-EFC1DCA179D8}"/>
              </a:ext>
            </a:extLst>
          </p:cNvPr>
          <p:cNvCxnSpPr>
            <a:cxnSpLocks/>
          </p:cNvCxnSpPr>
          <p:nvPr/>
        </p:nvCxnSpPr>
        <p:spPr>
          <a:xfrm flipV="1">
            <a:off x="1326896" y="4722912"/>
            <a:ext cx="0" cy="801144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836143-129A-8856-4AEA-430FA3B87CE2}"/>
              </a:ext>
            </a:extLst>
          </p:cNvPr>
          <p:cNvCxnSpPr>
            <a:cxnSpLocks/>
          </p:cNvCxnSpPr>
          <p:nvPr/>
        </p:nvCxnSpPr>
        <p:spPr>
          <a:xfrm flipV="1">
            <a:off x="2306695" y="4761827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D12B67-5770-467A-3526-18F4614A3941}"/>
              </a:ext>
            </a:extLst>
          </p:cNvPr>
          <p:cNvCxnSpPr>
            <a:cxnSpLocks/>
          </p:cNvCxnSpPr>
          <p:nvPr/>
        </p:nvCxnSpPr>
        <p:spPr>
          <a:xfrm flipV="1">
            <a:off x="2929054" y="5330283"/>
            <a:ext cx="0" cy="297366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057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D9EFD-58A4-889D-AB75-2925450F4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C9FD122A-2753-9FD0-E48F-803AEAEA8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AA868B6-F59C-16E8-DFAC-2135D208A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49ABA5-158B-ACAE-BC03-850211D6E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93033B-8FA6-F51E-1CF3-492F1E53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5A422F-7F93-BBC8-77D4-7853F34B7526}"/>
              </a:ext>
            </a:extLst>
          </p:cNvPr>
          <p:cNvSpPr/>
          <p:nvPr/>
        </p:nvSpPr>
        <p:spPr>
          <a:xfrm>
            <a:off x="-9440" y="-17793"/>
            <a:ext cx="1540874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9DC3F-0EEF-F283-03E1-7A6371CD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77" y="1001834"/>
            <a:ext cx="3770288" cy="4854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E9511-A2DD-924F-9264-AEE39251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" y="68945"/>
            <a:ext cx="1402029" cy="1402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3A6F9-4F38-91F7-44D7-A2B5F444D996}"/>
              </a:ext>
            </a:extLst>
          </p:cNvPr>
          <p:cNvCxnSpPr>
            <a:cxnSpLocks/>
          </p:cNvCxnSpPr>
          <p:nvPr/>
        </p:nvCxnSpPr>
        <p:spPr>
          <a:xfrm flipV="1">
            <a:off x="3421817" y="4717222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FEE7BB-FABB-A373-A0C5-45B37712B66F}"/>
              </a:ext>
            </a:extLst>
          </p:cNvPr>
          <p:cNvCxnSpPr>
            <a:cxnSpLocks/>
          </p:cNvCxnSpPr>
          <p:nvPr/>
        </p:nvCxnSpPr>
        <p:spPr>
          <a:xfrm flipV="1">
            <a:off x="4707924" y="4263739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B9E37B-C737-9F9E-962A-24DCC5E515F1}"/>
              </a:ext>
            </a:extLst>
          </p:cNvPr>
          <p:cNvCxnSpPr>
            <a:cxnSpLocks/>
          </p:cNvCxnSpPr>
          <p:nvPr/>
        </p:nvCxnSpPr>
        <p:spPr>
          <a:xfrm flipV="1">
            <a:off x="4596412" y="5046681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6AF420-3B77-849A-75C1-005F552B1A45}"/>
              </a:ext>
            </a:extLst>
          </p:cNvPr>
          <p:cNvCxnSpPr>
            <a:cxnSpLocks/>
          </p:cNvCxnSpPr>
          <p:nvPr/>
        </p:nvCxnSpPr>
        <p:spPr>
          <a:xfrm flipV="1">
            <a:off x="5860217" y="4650315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41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40B2F-0770-E4E4-BE65-D0B8AEA6E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FAF2-FEA5-E65E-8504-AC59AF4D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9" y="133825"/>
            <a:ext cx="2831527" cy="305286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2BE3B-141D-1B9D-E2AE-550AABA9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94" y="-33875"/>
            <a:ext cx="2995118" cy="3220559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DC169BB-4C80-0FA8-AC94-514B396DC2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6023" y="3678228"/>
            <a:ext cx="2418141" cy="3047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646A10-69C8-19B6-E55D-24FD0896C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161" y="3671316"/>
            <a:ext cx="2414816" cy="306643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8AD728-D16A-5585-D0CC-1F056547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244E62F-28AF-ED47-949C-C4D55D10D7F6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0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9AAF4-D2BA-3E9E-0A6E-EBBF117D7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058C0E6-8890-43D0-DB2B-0CEA11A3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8062B05-87F0-A2C1-B5A2-2118213B6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66716-9483-F4F1-E2A0-F79465CF6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83FD41-045D-DE5B-BA4C-A79A871A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</a:t>
            </a:r>
            <a:r>
              <a:rPr lang="zh-CN" altLang="en-US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Parts</a:t>
            </a:r>
            <a:endParaRPr lang="en-GB" noProof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E37DE-AE6D-6857-8E37-7425F80BC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9058"/>
            <a:ext cx="7886700" cy="4351338"/>
          </a:xfrm>
        </p:spPr>
        <p:txBody>
          <a:bodyPr/>
          <a:lstStyle/>
          <a:p>
            <a:r>
              <a:rPr lang="en-US" altLang="zh-CN" sz="2400" dirty="0"/>
              <a:t>4mm</a:t>
            </a:r>
            <a:r>
              <a:rPr lang="zh-CN" altLang="en-US" sz="2400" dirty="0"/>
              <a:t> </a:t>
            </a:r>
            <a:r>
              <a:rPr lang="en-US" altLang="zh-CN" sz="2400" dirty="0"/>
              <a:t>Plywood</a:t>
            </a:r>
            <a:r>
              <a:rPr lang="zh-CN" altLang="en-US" sz="2400" dirty="0"/>
              <a:t> </a:t>
            </a:r>
            <a:r>
              <a:rPr lang="en-US" altLang="zh-CN" sz="2400" dirty="0"/>
              <a:t>Parts:</a:t>
            </a:r>
            <a:r>
              <a:rPr lang="zh-CN" altLang="en-US" sz="2400" dirty="0"/>
              <a:t> </a:t>
            </a:r>
            <a:r>
              <a:rPr lang="en-US" altLang="zh-CN" sz="2400" dirty="0"/>
              <a:t>31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2.5mm</a:t>
            </a:r>
            <a:r>
              <a:rPr lang="zh-CN" altLang="en-US" sz="2400" dirty="0"/>
              <a:t> </a:t>
            </a:r>
            <a:r>
              <a:rPr lang="en-US" altLang="zh-CN" sz="2400" dirty="0"/>
              <a:t>MDF</a:t>
            </a:r>
            <a:r>
              <a:rPr lang="zh-CN" altLang="en-US" sz="2400" dirty="0"/>
              <a:t> </a:t>
            </a:r>
            <a:r>
              <a:rPr lang="en-US" altLang="zh-CN" sz="2400" dirty="0"/>
              <a:t>Parts: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2FE98-C2C9-7EFC-1C1C-CBC97227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37" y="1379058"/>
            <a:ext cx="3354572" cy="226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9C75B-86BE-FBE9-2426-857A0387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96" y="3921088"/>
            <a:ext cx="2252686" cy="184120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34E3D8-85B1-43EE-9808-40625729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17099-9EEF-7364-8C8A-3E741A3CE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32CB310A-9ECC-B1AB-EA4A-63489C6D5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6866062-18D5-3776-0055-8C69F8597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E24F4-4BD3-26DA-EE43-1D965D370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5271AE-C049-B71A-2A3A-4F1EF02E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</a:t>
            </a:r>
            <a:r>
              <a:rPr lang="zh-CN" altLang="en-US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Parts</a:t>
            </a:r>
            <a:endParaRPr lang="en-GB" noProof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503F8-E24F-3B88-A4B4-ABF5510A5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996"/>
            <a:ext cx="7886700" cy="4351338"/>
          </a:xfrm>
        </p:spPr>
        <p:txBody>
          <a:bodyPr/>
          <a:lstStyle/>
          <a:p>
            <a:r>
              <a:rPr lang="en-GB" sz="2400" dirty="0"/>
              <a:t>M3 x 6</a:t>
            </a:r>
            <a:r>
              <a:rPr lang="en-US" altLang="zh-CN" sz="2400" dirty="0"/>
              <a:t>mm</a:t>
            </a:r>
            <a:r>
              <a:rPr lang="en-GB" sz="2400" dirty="0"/>
              <a:t> Screw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  <a:endParaRPr lang="en-GB" sz="2400" dirty="0"/>
          </a:p>
          <a:p>
            <a:r>
              <a:rPr lang="en-GB" sz="2400" dirty="0"/>
              <a:t>M3 x </a:t>
            </a:r>
            <a:r>
              <a:rPr lang="en-US" altLang="zh-CN" sz="2400" dirty="0"/>
              <a:t>8mm</a:t>
            </a:r>
            <a:r>
              <a:rPr lang="en-GB" sz="2400" dirty="0"/>
              <a:t> Screw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10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  <a:endParaRPr lang="en-GB" sz="2400" dirty="0"/>
          </a:p>
          <a:p>
            <a:r>
              <a:rPr lang="en-GB" sz="2400" dirty="0"/>
              <a:t>M3 x </a:t>
            </a:r>
            <a:r>
              <a:rPr lang="en-US" altLang="zh-CN" sz="2400" dirty="0"/>
              <a:t>12mm</a:t>
            </a:r>
            <a:r>
              <a:rPr lang="en-GB" sz="2400" dirty="0"/>
              <a:t> Screw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13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  <a:endParaRPr lang="en-GB" sz="2400" dirty="0"/>
          </a:p>
          <a:p>
            <a:r>
              <a:rPr lang="en-GB" sz="2400" dirty="0"/>
              <a:t>M3 x </a:t>
            </a:r>
            <a:r>
              <a:rPr lang="en-US" altLang="zh-CN" sz="2400" dirty="0"/>
              <a:t>20mm</a:t>
            </a:r>
            <a:r>
              <a:rPr lang="en-GB" sz="2400" dirty="0"/>
              <a:t> Screw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</a:p>
          <a:p>
            <a:endParaRPr lang="en-US" altLang="zh-CN" sz="2400" dirty="0"/>
          </a:p>
          <a:p>
            <a:r>
              <a:rPr lang="en-US" altLang="zh-CN" sz="2400" dirty="0"/>
              <a:t>SG90</a:t>
            </a:r>
            <a:r>
              <a:rPr lang="zh-CN" altLang="en-US" sz="2400" dirty="0"/>
              <a:t> </a:t>
            </a:r>
            <a:r>
              <a:rPr lang="en-US" altLang="zh-CN" sz="2400" dirty="0"/>
              <a:t>Servo</a:t>
            </a:r>
            <a:r>
              <a:rPr lang="zh-CN" altLang="en-US" sz="2400" dirty="0"/>
              <a:t> </a:t>
            </a:r>
            <a:r>
              <a:rPr lang="en-US" altLang="zh-CN" sz="2400" dirty="0"/>
              <a:t>Motor: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Stick-on</a:t>
            </a:r>
            <a:r>
              <a:rPr lang="zh-CN" altLang="en-US" sz="2400" dirty="0"/>
              <a:t> </a:t>
            </a:r>
            <a:r>
              <a:rPr lang="en-US" altLang="zh-CN" sz="2400" dirty="0"/>
              <a:t>Silicon</a:t>
            </a:r>
            <a:r>
              <a:rPr lang="zh-CN" altLang="en-US" sz="2400" dirty="0"/>
              <a:t> </a:t>
            </a:r>
            <a:r>
              <a:rPr lang="en-US" altLang="zh-CN" sz="2400" dirty="0"/>
              <a:t>Feet: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7B014-5177-1550-2331-515C8944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497" y="3115763"/>
            <a:ext cx="1879097" cy="180226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413219F-6403-06E5-2ACF-C6FCEB88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580FA4-27B7-8821-68A9-E7B3BC2C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960"/>
          <a:stretch>
            <a:fillRect/>
          </a:stretch>
        </p:blipFill>
        <p:spPr>
          <a:xfrm>
            <a:off x="5215388" y="960659"/>
            <a:ext cx="2984732" cy="2120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51AADF-1E69-A476-5BC6-78A488559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450" y="4471305"/>
            <a:ext cx="1402029" cy="1402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588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D0089-837F-F3B5-7124-600D16AD4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08B72F44-9338-E521-FB8B-46948AECE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D4057BF-0542-09C8-C237-B49D0E97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20E473-BD61-3A39-8B32-F1897289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9D1EB8-BD55-D0CF-5E5A-9970DE21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Servo</a:t>
            </a:r>
            <a:r>
              <a:rPr lang="zh-CN" altLang="en-US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Calibration</a:t>
            </a:r>
            <a:endParaRPr lang="en-GB" noProof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19983F-E0F7-775B-77C8-90217E18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A9E6F-07EF-5B72-5E9F-156D3A0D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85" y="1479529"/>
            <a:ext cx="1954270" cy="2087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0D156-67A8-EDE3-D610-2B51631B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55" y="3757470"/>
            <a:ext cx="1397212" cy="208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B8A2B-F20B-8F4A-C5B4-B1EF464CE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688" y="1450772"/>
            <a:ext cx="1954271" cy="2116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5F8BD1-05E8-B789-2991-A5235C05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931" y="2147516"/>
            <a:ext cx="2247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1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9E6225-02DA-FE22-8109-1F192A6EF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C876637-139C-1977-FA14-6B8F8134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BA7D5BF-9E81-F39A-68AE-5A4EF0E22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C3B02D-AAC7-3833-1258-ED2EC3DBA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ABDA2C-DFDD-D305-B55D-0B8AA95E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8CEE10-E29E-36C7-8806-1E83CCBFE01A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F5874-7179-E13D-35A3-C09D67CEF5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4"/>
          <a:stretch>
            <a:fillRect/>
          </a:stretch>
        </p:blipFill>
        <p:spPr>
          <a:xfrm>
            <a:off x="3413296" y="822589"/>
            <a:ext cx="4925358" cy="43617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005DDF-B56C-31B2-99C5-76F6EF40C8A6}"/>
              </a:ext>
            </a:extLst>
          </p:cNvPr>
          <p:cNvCxnSpPr/>
          <p:nvPr/>
        </p:nvCxnSpPr>
        <p:spPr>
          <a:xfrm>
            <a:off x="4869711" y="1818168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D51DFDC-1766-75EB-FCD7-96C612A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91"/>
          <a:stretch>
            <a:fillRect/>
          </a:stretch>
        </p:blipFill>
        <p:spPr>
          <a:xfrm>
            <a:off x="639169" y="3176684"/>
            <a:ext cx="3285460" cy="24332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C9FF16-6280-E159-B520-337290B79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84" y="366491"/>
            <a:ext cx="1284472" cy="1391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5C7E6B-6F14-EF66-24BC-62ED29949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75" y="228267"/>
            <a:ext cx="1518236" cy="167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1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D2B6A-763A-6996-4948-BEE88EA5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F5DD684E-7EA1-8863-9F8D-3C39873A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3AD8B50-A4E6-869B-3382-8719FED9B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5A9543-8D7D-CC55-80DD-F4742240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03321A-C167-59D0-B8F3-3C563011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C517A2-8463-457A-B900-8A2A17F7EE40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437D0-815B-AAB9-5635-4DAE1A0D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69" y="253431"/>
            <a:ext cx="1649020" cy="156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12CE0-D294-BAEE-6FF8-7477B492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16"/>
          <a:stretch>
            <a:fillRect/>
          </a:stretch>
        </p:blipFill>
        <p:spPr>
          <a:xfrm>
            <a:off x="4279884" y="822589"/>
            <a:ext cx="4323813" cy="51171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5BDD09-341F-EA9D-B288-3BBE2C1EE7BE}"/>
              </a:ext>
            </a:extLst>
          </p:cNvPr>
          <p:cNvCxnSpPr/>
          <p:nvPr/>
        </p:nvCxnSpPr>
        <p:spPr>
          <a:xfrm>
            <a:off x="5079573" y="1960662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312B5F-049F-CDD4-8BCF-2C7FBA99E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69" y="2642828"/>
            <a:ext cx="3285460" cy="308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7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F7697-C5A3-F223-C0A9-995B52A3E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5EAFD97D-0020-0CC1-B558-894070D0F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BF632A75-4F19-7BA3-D8EB-2431E2E8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59128F-1AB5-B705-4A41-B058EEA1D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A7C274-C86B-8F9E-E401-4ECF4A35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8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9DD305-744F-12EA-7076-0E70CE14204D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A6534-EA21-9DCF-3929-C0574D8D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38"/>
          <a:stretch>
            <a:fillRect/>
          </a:stretch>
        </p:blipFill>
        <p:spPr>
          <a:xfrm>
            <a:off x="3418402" y="761298"/>
            <a:ext cx="5076121" cy="51562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EFD65E-58A0-D7F2-41A1-030F84A744E8}"/>
              </a:ext>
            </a:extLst>
          </p:cNvPr>
          <p:cNvCxnSpPr/>
          <p:nvPr/>
        </p:nvCxnSpPr>
        <p:spPr>
          <a:xfrm>
            <a:off x="3640517" y="3081177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2D4C24-6B2C-A575-D7B0-799078A8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1" y="555076"/>
            <a:ext cx="2300493" cy="1088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7D3EB-1D2A-97DC-E29E-9DD6DEC481D4}"/>
              </a:ext>
            </a:extLst>
          </p:cNvPr>
          <p:cNvSpPr txBox="1"/>
          <p:nvPr/>
        </p:nvSpPr>
        <p:spPr>
          <a:xfrm>
            <a:off x="2444103" y="1200691"/>
            <a:ext cx="97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5CE95B-F645-1EF2-87A5-5098E563EE8D}"/>
              </a:ext>
            </a:extLst>
          </p:cNvPr>
          <p:cNvCxnSpPr/>
          <p:nvPr/>
        </p:nvCxnSpPr>
        <p:spPr>
          <a:xfrm>
            <a:off x="7900222" y="2993065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A0E578-38DE-8419-26AA-89655949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7" y="3416475"/>
            <a:ext cx="2742306" cy="25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F2304-A2DE-91CC-0093-4C20D03E2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A64AC340-5534-983B-2151-B7180746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6EEBEF4-E6FF-B37C-5095-E598F487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D6ABB2-E3A1-1893-FD21-B5C500EBE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7D36A0-0FBC-3282-4C6C-B83A3413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DCDDA0-5BB3-31AF-162B-421AA424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14" y="822589"/>
            <a:ext cx="5584025" cy="465913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1C02AE-7FAD-DE3E-3984-1256BE4D7609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1CCB5-ECF3-33AE-D4AA-2E45AD5F49BF}"/>
              </a:ext>
            </a:extLst>
          </p:cNvPr>
          <p:cNvCxnSpPr>
            <a:cxnSpLocks/>
          </p:cNvCxnSpPr>
          <p:nvPr/>
        </p:nvCxnSpPr>
        <p:spPr>
          <a:xfrm flipV="1">
            <a:off x="3600690" y="3642910"/>
            <a:ext cx="797359" cy="15527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E89A0D9-289B-AB2C-1302-BCD203A5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" y="454302"/>
            <a:ext cx="3139129" cy="1119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8E98C-B9E5-F397-CE98-82A95EB7701B}"/>
              </a:ext>
            </a:extLst>
          </p:cNvPr>
          <p:cNvSpPr txBox="1"/>
          <p:nvPr/>
        </p:nvSpPr>
        <p:spPr>
          <a:xfrm>
            <a:off x="2444103" y="1200691"/>
            <a:ext cx="97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FBEABF-53DA-D06C-3088-F28ABCA793E5}"/>
              </a:ext>
            </a:extLst>
          </p:cNvPr>
          <p:cNvCxnSpPr>
            <a:cxnSpLocks/>
          </p:cNvCxnSpPr>
          <p:nvPr/>
        </p:nvCxnSpPr>
        <p:spPr>
          <a:xfrm flipH="1">
            <a:off x="7400142" y="2122305"/>
            <a:ext cx="1036414" cy="175525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2179D8-A327-DB6B-1D66-9273681D615F}"/>
              </a:ext>
            </a:extLst>
          </p:cNvPr>
          <p:cNvCxnSpPr>
            <a:cxnSpLocks/>
          </p:cNvCxnSpPr>
          <p:nvPr/>
        </p:nvCxnSpPr>
        <p:spPr>
          <a:xfrm flipV="1">
            <a:off x="6799354" y="3597545"/>
            <a:ext cx="722422" cy="16163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3171D50-052E-C6FA-28A2-45C0D53EF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18" t="9322" r="4368" b="11542"/>
          <a:stretch>
            <a:fillRect/>
          </a:stretch>
        </p:blipFill>
        <p:spPr>
          <a:xfrm>
            <a:off x="705350" y="3667332"/>
            <a:ext cx="2338597" cy="21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0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206</TotalTime>
  <Words>221</Words>
  <Application>Microsoft Macintosh PowerPoint</Application>
  <PresentationFormat>On-screen Show (4:3)</PresentationFormat>
  <Paragraphs>72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DE Arm 25 Assembly Instructions </vt:lpstr>
      <vt:lpstr>Important Notes:</vt:lpstr>
      <vt:lpstr>List of Parts</vt:lpstr>
      <vt:lpstr>List of Parts</vt:lpstr>
      <vt:lpstr>Servo Calibration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Zhang, Tong</dc:creator>
  <cp:lastModifiedBy>Zhang, Tong</cp:lastModifiedBy>
  <cp:revision>1</cp:revision>
  <dcterms:created xsi:type="dcterms:W3CDTF">2025-09-05T12:04:37Z</dcterms:created>
  <dcterms:modified xsi:type="dcterms:W3CDTF">2025-09-08T18:28:08Z</dcterms:modified>
</cp:coreProperties>
</file>